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27"/>
  </p:notesMasterIdLst>
  <p:sldIdLst>
    <p:sldId id="271" r:id="rId2"/>
    <p:sldId id="272" r:id="rId3"/>
    <p:sldId id="287" r:id="rId4"/>
    <p:sldId id="273" r:id="rId5"/>
    <p:sldId id="277" r:id="rId6"/>
    <p:sldId id="290" r:id="rId7"/>
    <p:sldId id="282" r:id="rId8"/>
    <p:sldId id="283" r:id="rId9"/>
    <p:sldId id="274" r:id="rId10"/>
    <p:sldId id="285" r:id="rId11"/>
    <p:sldId id="278" r:id="rId12"/>
    <p:sldId id="288" r:id="rId13"/>
    <p:sldId id="291" r:id="rId14"/>
    <p:sldId id="275" r:id="rId15"/>
    <p:sldId id="279" r:id="rId16"/>
    <p:sldId id="276" r:id="rId17"/>
    <p:sldId id="280" r:id="rId18"/>
    <p:sldId id="268" r:id="rId19"/>
    <p:sldId id="289" r:id="rId20"/>
    <p:sldId id="281" r:id="rId21"/>
    <p:sldId id="292" r:id="rId22"/>
    <p:sldId id="293" r:id="rId23"/>
    <p:sldId id="284" r:id="rId24"/>
    <p:sldId id="286" r:id="rId25"/>
    <p:sldId id="269" r:id="rId2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87" autoAdjust="0"/>
  </p:normalViewPr>
  <p:slideViewPr>
    <p:cSldViewPr>
      <p:cViewPr varScale="1">
        <p:scale>
          <a:sx n="95" d="100"/>
          <a:sy n="95" d="100"/>
        </p:scale>
        <p:origin x="-1090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264BE-242E-4586-B7D6-ED4509223BBA}" type="datetimeFigureOut">
              <a:rPr lang="cs-CZ" smtClean="0"/>
              <a:t>21.3.2014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7CFD3-55CF-481A-9161-C151AD2D0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1977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7CFD3-55CF-481A-9161-C151AD2D009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5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CB1FA-B7E8-493C-8EAE-655997F439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151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D2396-99CA-455F-ACE1-1A53A2759D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17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792F1-0100-4A6C-A25B-5B6984093B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378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E1775-21FF-4D22-87F7-61C8066B9D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9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8F6EE-189E-4CEC-B562-9A8263A2E7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9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9056-57E3-4770-9E65-9955702346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18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DD530-FB7F-474C-9834-42B35A4C9F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07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45B3B-21EC-4AA8-B595-E67752F8BA0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6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AB06F-B395-4A89-A70D-9D5B595F30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06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787FE-5AC5-4CBA-9F84-0B3525B03B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05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61B4F-E8A8-4D1C-AD50-C2E62E5536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81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F8DA-E64F-44DC-9867-4B9159F90A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58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D211A2A-D80A-41E8-80B5-378595E5ED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58" r:id="rId2"/>
    <p:sldLayoutId id="2147483767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8" r:id="rId9"/>
    <p:sldLayoutId id="2147483764" r:id="rId10"/>
    <p:sldLayoutId id="2147483765" r:id="rId11"/>
    <p:sldLayoutId id="2147483769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D77C01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D77C0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D77C0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D77C0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D77C0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D77C01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D77C01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D77C01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D77C01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D77C01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289" y="4372168"/>
            <a:ext cx="6512511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sz="4000" dirty="0" smtClean="0">
                <a:solidFill>
                  <a:srgbClr val="C00000"/>
                </a:solidFill>
              </a:rPr>
              <a:t>Jak se do projektu zapojila</a:t>
            </a:r>
            <a:br>
              <a:rPr lang="cs-CZ" sz="4000" dirty="0" smtClean="0">
                <a:solidFill>
                  <a:srgbClr val="C00000"/>
                </a:solidFill>
              </a:rPr>
            </a:br>
            <a:r>
              <a:rPr lang="cs-CZ" sz="4000" dirty="0" smtClean="0">
                <a:solidFill>
                  <a:srgbClr val="C00000"/>
                </a:solidFill>
              </a:rPr>
              <a:t>Místní knihovna Veselice</a:t>
            </a:r>
          </a:p>
        </p:txBody>
      </p:sp>
      <p:pic>
        <p:nvPicPr>
          <p:cNvPr id="6147" name="Picture 5" descr="knihovna_veselice_martin_hajek_09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04813"/>
            <a:ext cx="5581650" cy="3708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371974"/>
            <a:ext cx="8712968" cy="2009353"/>
          </a:xfrm>
        </p:spPr>
        <p:txBody>
          <a:bodyPr/>
          <a:lstStyle/>
          <a:p>
            <a:pPr algn="l"/>
            <a:r>
              <a:rPr lang="cs-CZ" sz="3200" dirty="0" smtClean="0">
                <a:solidFill>
                  <a:srgbClr val="C00000"/>
                </a:solidFill>
              </a:rPr>
              <a:t>patroni knihovny </a:t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3200" dirty="0" smtClean="0">
                <a:solidFill>
                  <a:srgbClr val="C00000"/>
                </a:solidFill>
              </a:rPr>
              <a:t>                             Robert Sedlák </a:t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3200" dirty="0" smtClean="0">
                <a:solidFill>
                  <a:srgbClr val="C00000"/>
                </a:solidFill>
              </a:rPr>
              <a:t>                             Prof. MUDr. Ervín Černý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6317999" cy="4212000"/>
          </a:xfrm>
        </p:spPr>
      </p:pic>
    </p:spTree>
    <p:extLst>
      <p:ext uri="{BB962C8B-B14F-4D97-AF65-F5344CB8AC3E}">
        <p14:creationId xmlns:p14="http://schemas.microsoft.com/office/powerpoint/2010/main" val="218659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4114800" cy="2003822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cs-CZ" sz="3200" dirty="0" smtClean="0">
                <a:solidFill>
                  <a:srgbClr val="C00000"/>
                </a:solidFill>
              </a:rPr>
              <a:t>Novodvorská alej ožila dětmi</a:t>
            </a:r>
          </a:p>
        </p:txBody>
      </p:sp>
      <p:pic>
        <p:nvPicPr>
          <p:cNvPr id="12291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764704"/>
            <a:ext cx="3670300" cy="489426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4536182" cy="3312368"/>
          </a:xfrm>
        </p:spPr>
        <p:txBody>
          <a:bodyPr rtlCol="0">
            <a:normAutofit/>
          </a:bodyPr>
          <a:lstStyle/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 fontAlgn="auto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šipkovaná lesem</a:t>
            </a:r>
          </a:p>
          <a:p>
            <a:pPr marL="285750" indent="-285750" fontAlgn="auto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zapeklité úkoly</a:t>
            </a:r>
          </a:p>
          <a:p>
            <a:pPr marL="285750" indent="-285750" fontAlgn="auto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setkání s dětmi z MK Němčice</a:t>
            </a:r>
          </a:p>
          <a:p>
            <a:pPr marL="285750" indent="-285750" fontAlgn="auto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vědomostní kvíz o Moravském krasu</a:t>
            </a:r>
          </a:p>
          <a:p>
            <a:pPr marL="285750" indent="-285750" fontAlgn="auto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pěkné ceny</a:t>
            </a:r>
          </a:p>
          <a:p>
            <a:pPr marL="285750" indent="-285750" fontAlgn="auto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opékání párku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23529" y="4846319"/>
            <a:ext cx="7982272" cy="668655"/>
          </a:xfrm>
        </p:spPr>
        <p:txBody>
          <a:bodyPr/>
          <a:lstStyle/>
          <a:p>
            <a:pPr algn="l"/>
            <a:r>
              <a:rPr lang="cs-CZ" sz="3200" dirty="0" smtClean="0">
                <a:solidFill>
                  <a:srgbClr val="C00000"/>
                </a:solidFill>
              </a:rPr>
              <a:t>Soutěžní putování do Němčic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560001" cy="3420000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3840001" cy="2880000"/>
          </a:xfrm>
        </p:spPr>
      </p:pic>
    </p:spTree>
    <p:extLst>
      <p:ext uri="{BB962C8B-B14F-4D97-AF65-F5344CB8AC3E}">
        <p14:creationId xmlns:p14="http://schemas.microsoft.com/office/powerpoint/2010/main" val="249088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835696" y="4941167"/>
            <a:ext cx="6912767" cy="573807"/>
          </a:xfrm>
        </p:spPr>
        <p:txBody>
          <a:bodyPr/>
          <a:lstStyle/>
          <a:p>
            <a:pPr algn="ctr"/>
            <a:r>
              <a:rPr lang="cs-CZ" sz="3200" dirty="0" smtClean="0">
                <a:solidFill>
                  <a:srgbClr val="C00000"/>
                </a:solidFill>
              </a:rPr>
              <a:t>děti i knihovníci se baví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08720"/>
            <a:ext cx="6287999" cy="4716000"/>
          </a:xfrm>
        </p:spPr>
      </p:pic>
    </p:spTree>
    <p:extLst>
      <p:ext uri="{BB962C8B-B14F-4D97-AF65-F5344CB8AC3E}">
        <p14:creationId xmlns:p14="http://schemas.microsoft.com/office/powerpoint/2010/main" val="242612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>
          <a:xfrm>
            <a:off x="899592" y="620688"/>
            <a:ext cx="7992887" cy="1152128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sz="3600" dirty="0" smtClean="0">
                <a:solidFill>
                  <a:srgbClr val="C00000"/>
                </a:solidFill>
              </a:rPr>
              <a:t> Noc s Andersenem</a:t>
            </a:r>
          </a:p>
        </p:txBody>
      </p:sp>
      <p:pic>
        <p:nvPicPr>
          <p:cNvPr id="13315" name="Picture 7" descr="P405004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557338"/>
            <a:ext cx="4414838" cy="33115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8" descr="P4050066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556792"/>
            <a:ext cx="4372188" cy="3276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440160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sz="2400" dirty="0" smtClean="0">
                <a:solidFill>
                  <a:srgbClr val="C00000"/>
                </a:solidFill>
              </a:rPr>
              <a:t>malování skřítků z Novodvorské aleje</a:t>
            </a:r>
            <a:br>
              <a:rPr lang="cs-CZ" sz="2400" dirty="0" smtClean="0">
                <a:solidFill>
                  <a:srgbClr val="C00000"/>
                </a:solidFill>
              </a:rPr>
            </a:br>
            <a:r>
              <a:rPr lang="cs-CZ" sz="2400" dirty="0" smtClean="0">
                <a:solidFill>
                  <a:srgbClr val="C00000"/>
                </a:solidFill>
              </a:rPr>
              <a:t> čtení z pověstí a pohádek Roberta Sedláka</a:t>
            </a:r>
            <a:br>
              <a:rPr lang="cs-CZ" sz="2400" dirty="0" smtClean="0">
                <a:solidFill>
                  <a:srgbClr val="C00000"/>
                </a:solidFill>
              </a:rPr>
            </a:br>
            <a:r>
              <a:rPr lang="cs-CZ" sz="2400" dirty="0" smtClean="0">
                <a:solidFill>
                  <a:srgbClr val="C00000"/>
                </a:solidFill>
              </a:rPr>
              <a:t> strašidelná stezka odvahy k rozhledně v Podvrší</a:t>
            </a:r>
            <a:endParaRPr lang="cs-CZ" sz="2400" dirty="0">
              <a:solidFill>
                <a:srgbClr val="C00000"/>
              </a:solidFill>
            </a:endParaRPr>
          </a:p>
        </p:txBody>
      </p:sp>
      <p:pic>
        <p:nvPicPr>
          <p:cNvPr id="14339" name="Zástupný symbol pro obsah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4" y="2852738"/>
            <a:ext cx="4754758" cy="3564000"/>
          </a:xfrm>
        </p:spPr>
      </p:pic>
      <p:pic>
        <p:nvPicPr>
          <p:cNvPr id="14340" name="Zástupný symbol pro obsah 1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2276872"/>
            <a:ext cx="3346450" cy="2509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3" y="4941168"/>
            <a:ext cx="7766248" cy="574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sz="3600" dirty="0" smtClean="0">
                <a:solidFill>
                  <a:srgbClr val="C00000"/>
                </a:solidFill>
              </a:rPr>
              <a:t>Strašidelná literární čajovna</a:t>
            </a:r>
          </a:p>
        </p:txBody>
      </p:sp>
      <p:pic>
        <p:nvPicPr>
          <p:cNvPr id="15363" name="Picture 6" descr="DSCN0330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268760"/>
            <a:ext cx="4608560" cy="3456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7" descr="DSCN0628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692696"/>
            <a:ext cx="3933825" cy="29527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950" y="277813"/>
            <a:ext cx="8928100" cy="1139825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sz="3200" dirty="0" smtClean="0">
                <a:solidFill>
                  <a:srgbClr val="C00000"/>
                </a:solidFill>
              </a:rPr>
              <a:t>spojení dobrého čaje</a:t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3200" dirty="0" smtClean="0">
                <a:solidFill>
                  <a:srgbClr val="C00000"/>
                </a:solidFill>
              </a:rPr>
              <a:t> s pověstmi a pohádkami z regionu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16387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484784"/>
            <a:ext cx="3799701" cy="5076000"/>
          </a:xfrm>
        </p:spPr>
      </p:pic>
      <p:pic>
        <p:nvPicPr>
          <p:cNvPr id="16388" name="Zástupný symbol pro obsah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2133600"/>
            <a:ext cx="4562475" cy="3419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289" y="4372168"/>
            <a:ext cx="6883167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sz="3200" dirty="0" smtClean="0">
                <a:solidFill>
                  <a:srgbClr val="C00000"/>
                </a:solidFill>
              </a:rPr>
              <a:t>Výtvarná soutěž </a:t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3200" dirty="0" smtClean="0">
                <a:solidFill>
                  <a:srgbClr val="C00000"/>
                </a:solidFill>
              </a:rPr>
              <a:t>„Braši u nás straší“</a:t>
            </a:r>
          </a:p>
        </p:txBody>
      </p:sp>
      <p:pic>
        <p:nvPicPr>
          <p:cNvPr id="17411" name="Picture 8" descr="PA050190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420938"/>
            <a:ext cx="4176713" cy="31321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10" descr="PA05021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549275"/>
            <a:ext cx="4321175" cy="32400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V="1">
            <a:off x="755577" y="4149080"/>
            <a:ext cx="2736304" cy="7200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454933" cy="46080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628800"/>
            <a:ext cx="4848001" cy="3636000"/>
          </a:xfrm>
        </p:spPr>
      </p:pic>
    </p:spTree>
    <p:extLst>
      <p:ext uri="{BB962C8B-B14F-4D97-AF65-F5344CB8AC3E}">
        <p14:creationId xmlns:p14="http://schemas.microsoft.com/office/powerpoint/2010/main" val="15929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9" y="4372168"/>
            <a:ext cx="7622232" cy="1143000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sz="3200" dirty="0" smtClean="0">
                <a:solidFill>
                  <a:srgbClr val="C00000"/>
                </a:solidFill>
              </a:rPr>
              <a:t>Rok 2009</a:t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3200" dirty="0" smtClean="0">
                <a:solidFill>
                  <a:srgbClr val="C00000"/>
                </a:solidFill>
              </a:rPr>
              <a:t>první akce - čteme dětem a děti nám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457200" y="2133600"/>
            <a:ext cx="3467100" cy="2016125"/>
          </a:xfrm>
        </p:spPr>
        <p:txBody>
          <a:bodyPr/>
          <a:lstStyle/>
          <a:p>
            <a:endParaRPr lang="cs-CZ" smtClean="0"/>
          </a:p>
        </p:txBody>
      </p:sp>
      <p:pic>
        <p:nvPicPr>
          <p:cNvPr id="7172" name="Picture 7" descr="P2280048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979488"/>
            <a:ext cx="4321175" cy="32400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4" descr="P22800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9488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7099191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sz="2800" dirty="0" smtClean="0">
                <a:solidFill>
                  <a:srgbClr val="C00000"/>
                </a:solidFill>
              </a:rPr>
              <a:t>pěkné ceny za odměnu</a:t>
            </a:r>
            <a:br>
              <a:rPr lang="cs-CZ" sz="2800" dirty="0" smtClean="0">
                <a:solidFill>
                  <a:srgbClr val="C00000"/>
                </a:solidFill>
              </a:rPr>
            </a:br>
            <a:r>
              <a:rPr lang="cs-CZ" sz="2800" dirty="0" smtClean="0">
                <a:solidFill>
                  <a:srgbClr val="C00000"/>
                </a:solidFill>
              </a:rPr>
              <a:t> písničky a tancování 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1843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2348880"/>
            <a:ext cx="4319587" cy="3240088"/>
          </a:xfrm>
        </p:spPr>
      </p:pic>
      <p:pic>
        <p:nvPicPr>
          <p:cNvPr id="18436" name="Zástupný symbol pro obsah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620713"/>
            <a:ext cx="4321175" cy="32400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875" y="4869159"/>
            <a:ext cx="6511925" cy="1152129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Výstava „Pohádková země“ </a:t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3200" dirty="0" smtClean="0">
                <a:solidFill>
                  <a:srgbClr val="C00000"/>
                </a:solidFill>
              </a:rPr>
              <a:t>skřítci Vítězslavy Klimtová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2966105" cy="4464000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12776"/>
            <a:ext cx="4555921" cy="3024000"/>
          </a:xfrm>
        </p:spPr>
      </p:pic>
    </p:spTree>
    <p:extLst>
      <p:ext uri="{BB962C8B-B14F-4D97-AF65-F5344CB8AC3E}">
        <p14:creationId xmlns:p14="http://schemas.microsoft.com/office/powerpoint/2010/main" val="426031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7" y="4653135"/>
            <a:ext cx="7550224" cy="861839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C00000"/>
                </a:solidFill>
              </a:rPr>
              <a:t>Návštěva z MŠ Vavřinec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3742366" cy="24840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24744"/>
            <a:ext cx="4863046" cy="3240000"/>
          </a:xfrm>
        </p:spPr>
      </p:pic>
    </p:spTree>
    <p:extLst>
      <p:ext uri="{BB962C8B-B14F-4D97-AF65-F5344CB8AC3E}">
        <p14:creationId xmlns:p14="http://schemas.microsoft.com/office/powerpoint/2010/main" val="125961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7" y="4869159"/>
            <a:ext cx="7550224" cy="1152129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Setkání dětí, rodičů i knihovníků </a:t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3200" dirty="0" smtClean="0">
                <a:solidFill>
                  <a:srgbClr val="C00000"/>
                </a:solidFill>
              </a:rPr>
              <a:t>Ráječko 2010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4224001" cy="3168000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4224001" cy="3168000"/>
          </a:xfrm>
        </p:spPr>
      </p:pic>
    </p:spTree>
    <p:extLst>
      <p:ext uri="{BB962C8B-B14F-4D97-AF65-F5344CB8AC3E}">
        <p14:creationId xmlns:p14="http://schemas.microsoft.com/office/powerpoint/2010/main" val="20699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581127"/>
            <a:ext cx="7910265" cy="1224137"/>
          </a:xfrm>
        </p:spPr>
        <p:txBody>
          <a:bodyPr/>
          <a:lstStyle/>
          <a:p>
            <a:pPr algn="l"/>
            <a:r>
              <a:rPr lang="cs-CZ" sz="3200" dirty="0" smtClean="0">
                <a:solidFill>
                  <a:srgbClr val="C00000"/>
                </a:solidFill>
              </a:rPr>
              <a:t>Rok 2011 - výstava skřítků </a:t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3200" dirty="0" smtClean="0">
                <a:solidFill>
                  <a:srgbClr val="C00000"/>
                </a:solidFill>
              </a:rPr>
              <a:t>a setkání s paní Vítězslavou Klimtovou 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4032001" cy="30240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2736"/>
            <a:ext cx="4320001" cy="3240000"/>
          </a:xfrm>
        </p:spPr>
      </p:pic>
    </p:spTree>
    <p:extLst>
      <p:ext uri="{BB962C8B-B14F-4D97-AF65-F5344CB8AC3E}">
        <p14:creationId xmlns:p14="http://schemas.microsoft.com/office/powerpoint/2010/main" val="297165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908720"/>
            <a:ext cx="8229600" cy="1008112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sz="4000" dirty="0" smtClean="0">
                <a:solidFill>
                  <a:srgbClr val="C00000"/>
                </a:solidFill>
              </a:rPr>
              <a:t>Přínos projektu</a:t>
            </a: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244975" cy="4924425"/>
          </a:xfrm>
        </p:spPr>
        <p:txBody>
          <a:bodyPr rtlCol="0">
            <a:normAutofit/>
          </a:bodyPr>
          <a:lstStyle/>
          <a:p>
            <a:pPr indent="-182880" fontAlgn="auto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</a:rPr>
              <a:t>zajímavá témata</a:t>
            </a:r>
          </a:p>
          <a:p>
            <a:pPr indent="-182880" fontAlgn="auto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</a:rPr>
              <a:t>možnost setkání s dětmi      z ostatních knihoven</a:t>
            </a:r>
          </a:p>
          <a:p>
            <a:pPr indent="-182880" fontAlgn="auto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</a:rPr>
              <a:t>výměna zkušeností mezi knihovníky</a:t>
            </a:r>
          </a:p>
          <a:p>
            <a:pPr indent="-182880" fontAlgn="auto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</a:rPr>
              <a:t>navázání nových přátelství</a:t>
            </a:r>
          </a:p>
          <a:p>
            <a:pPr indent="-182880" fontAlgn="auto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</a:rPr>
              <a:t>budování vazby k domovu</a:t>
            </a:r>
          </a:p>
          <a:p>
            <a:pPr indent="-182880" fontAlgn="auto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poznávání regionálních osobností</a:t>
            </a:r>
          </a:p>
          <a:p>
            <a:pPr indent="-182880" fontAlgn="auto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rozvoj </a:t>
            </a:r>
            <a:r>
              <a:rPr lang="cs-CZ" sz="2400" dirty="0" smtClean="0">
                <a:solidFill>
                  <a:schemeClr val="bg2">
                    <a:lumMod val="50000"/>
                  </a:schemeClr>
                </a:solidFill>
              </a:rPr>
              <a:t>dětské fantazie        </a:t>
            </a: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a zručnosti</a:t>
            </a:r>
          </a:p>
          <a:p>
            <a:pPr indent="-182880" fontAlgn="auto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endParaRPr lang="cs-CZ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460" name="Rectangle 12"/>
          <p:cNvSpPr>
            <a:spLocks noGrp="1" noChangeArrowheads="1"/>
          </p:cNvSpPr>
          <p:nvPr>
            <p:ph sz="quarter" idx="2"/>
          </p:nvPr>
        </p:nvSpPr>
        <p:spPr>
          <a:xfrm>
            <a:off x="4643438" y="4149725"/>
            <a:ext cx="3744912" cy="1800225"/>
          </a:xfrm>
        </p:spPr>
        <p:txBody>
          <a:bodyPr/>
          <a:lstStyle/>
          <a:p>
            <a:endParaRPr lang="cs-CZ" sz="2400" smtClean="0"/>
          </a:p>
        </p:txBody>
      </p:sp>
      <p:pic>
        <p:nvPicPr>
          <p:cNvPr id="19461" name="Picture 13" descr="IMG_024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997200"/>
            <a:ext cx="4429125" cy="29511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875" y="2852937"/>
            <a:ext cx="6511925" cy="1152127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 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3840001" cy="28800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52736"/>
            <a:ext cx="4416001" cy="3312000"/>
          </a:xfrm>
        </p:spPr>
      </p:pic>
    </p:spTree>
    <p:extLst>
      <p:ext uri="{BB962C8B-B14F-4D97-AF65-F5344CB8AC3E}">
        <p14:creationId xmlns:p14="http://schemas.microsoft.com/office/powerpoint/2010/main" val="31156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" y="908720"/>
            <a:ext cx="8877300" cy="936104"/>
          </a:xfrm>
        </p:spPr>
        <p:txBody>
          <a:bodyPr/>
          <a:lstStyle/>
          <a:p>
            <a:pPr marL="320040" indent="-32004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sz="3200" dirty="0" smtClean="0">
                <a:solidFill>
                  <a:srgbClr val="C00000"/>
                </a:solidFill>
              </a:rPr>
              <a:t>Výtvarná dílna – ponožkové kočičky  </a:t>
            </a:r>
          </a:p>
        </p:txBody>
      </p:sp>
      <p:pic>
        <p:nvPicPr>
          <p:cNvPr id="8195" name="Picture 6" descr="img_0420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708920"/>
            <a:ext cx="4860925" cy="32400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7" descr="knihovna_veselice_martin_hajek_0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2060848"/>
            <a:ext cx="3729320" cy="2484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19162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sz="3200" dirty="0" smtClean="0">
                <a:solidFill>
                  <a:srgbClr val="C00000"/>
                </a:solidFill>
              </a:rPr>
              <a:t>když nám maminky pomáhají,</a:t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3200" dirty="0" smtClean="0">
                <a:solidFill>
                  <a:srgbClr val="C00000"/>
                </a:solidFill>
              </a:rPr>
              <a:t>tak se dílo podaří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9219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205038"/>
            <a:ext cx="5726112" cy="4104282"/>
          </a:xfrm>
        </p:spPr>
      </p:pic>
      <p:pic>
        <p:nvPicPr>
          <p:cNvPr id="9220" name="Zástupný symbol pro obsah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1700808"/>
            <a:ext cx="3943656" cy="262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 flipV="1">
            <a:off x="2051721" y="4077072"/>
            <a:ext cx="4896543" cy="7200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2736"/>
            <a:ext cx="6662290" cy="4464000"/>
          </a:xfrm>
        </p:spPr>
      </p:pic>
    </p:spTree>
    <p:extLst>
      <p:ext uri="{BB962C8B-B14F-4D97-AF65-F5344CB8AC3E}">
        <p14:creationId xmlns:p14="http://schemas.microsoft.com/office/powerpoint/2010/main" val="162915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509120"/>
            <a:ext cx="8856983" cy="1006048"/>
          </a:xfrm>
        </p:spPr>
        <p:txBody>
          <a:bodyPr/>
          <a:lstStyle/>
          <a:p>
            <a:pPr marL="320040" indent="-32004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sz="3200" dirty="0" smtClean="0">
                <a:solidFill>
                  <a:srgbClr val="C00000"/>
                </a:solidFill>
              </a:rPr>
              <a:t>Je pěkné se potkat s knihovníky z regionu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10243" name="Zástupný symbol pro obsah 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412776"/>
            <a:ext cx="4323175" cy="2880000"/>
          </a:xfrm>
        </p:spPr>
      </p:pic>
      <p:pic>
        <p:nvPicPr>
          <p:cNvPr id="10244" name="Zástupný symbol pro obsah 1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412776"/>
            <a:ext cx="4322763" cy="2879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4941168"/>
            <a:ext cx="7622232" cy="1368151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</a:rPr>
              <a:t>příležitost pro milá setkání, povídání, předání zkušeností , nápadů a inspirace</a:t>
            </a:r>
            <a:r>
              <a:rPr lang="cs-CZ" sz="3200" dirty="0" smtClean="0">
                <a:solidFill>
                  <a:srgbClr val="C00000"/>
                </a:solidFill>
              </a:rPr>
              <a:t> 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5807999" cy="4356000"/>
          </a:xfrm>
        </p:spPr>
      </p:pic>
    </p:spTree>
    <p:extLst>
      <p:ext uri="{BB962C8B-B14F-4D97-AF65-F5344CB8AC3E}">
        <p14:creationId xmlns:p14="http://schemas.microsoft.com/office/powerpoint/2010/main" val="96872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289" y="4581128"/>
            <a:ext cx="6512511" cy="93404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sz="3200" dirty="0" smtClean="0">
                <a:solidFill>
                  <a:srgbClr val="C00000"/>
                </a:solidFill>
              </a:rPr>
              <a:t>Soutěžíme v přírodě</a:t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3200" dirty="0" smtClean="0">
                <a:solidFill>
                  <a:srgbClr val="C00000"/>
                </a:solidFill>
              </a:rPr>
              <a:t> „O poklad Roberta Sedláka“</a:t>
            </a:r>
          </a:p>
        </p:txBody>
      </p:sp>
      <p:pic>
        <p:nvPicPr>
          <p:cNvPr id="11267" name="Picture 7" descr="IMG_819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268760"/>
            <a:ext cx="4224000" cy="316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9" descr="IMG_817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620688"/>
            <a:ext cx="4224000" cy="316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1145</TotalTime>
  <Words>149</Words>
  <Application>Microsoft Office PowerPoint</Application>
  <PresentationFormat>Předvádění na obrazovce (4:3)</PresentationFormat>
  <Paragraphs>38</Paragraphs>
  <Slides>25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Aerodynamika</vt:lpstr>
      <vt:lpstr>Jak se do projektu zapojila Místní knihovna Veselice</vt:lpstr>
      <vt:lpstr>Rok 2009 první akce - čteme dětem a děti nám</vt:lpstr>
      <vt:lpstr> </vt:lpstr>
      <vt:lpstr>Výtvarná dílna – ponožkové kočičky  </vt:lpstr>
      <vt:lpstr>když nám maminky pomáhají, tak se dílo podaří</vt:lpstr>
      <vt:lpstr>Prezentace aplikace PowerPoint</vt:lpstr>
      <vt:lpstr>Je pěkné se potkat s knihovníky z regionu</vt:lpstr>
      <vt:lpstr>příležitost pro milá setkání, povídání, předání zkušeností , nápadů a inspirace </vt:lpstr>
      <vt:lpstr>Soutěžíme v přírodě  „O poklad Roberta Sedláka“</vt:lpstr>
      <vt:lpstr>patroni knihovny                               Robert Sedlák                               Prof. MUDr. Ervín Černý</vt:lpstr>
      <vt:lpstr>Novodvorská alej ožila dětmi</vt:lpstr>
      <vt:lpstr>Soutěžní putování do Němčic</vt:lpstr>
      <vt:lpstr>děti i knihovníci se baví</vt:lpstr>
      <vt:lpstr> Noc s Andersenem</vt:lpstr>
      <vt:lpstr>malování skřítků z Novodvorské aleje  čtení z pověstí a pohádek Roberta Sedláka  strašidelná stezka odvahy k rozhledně v Podvrší</vt:lpstr>
      <vt:lpstr>Strašidelná literární čajovna</vt:lpstr>
      <vt:lpstr>spojení dobrého čaje  s pověstmi a pohádkami z regionu</vt:lpstr>
      <vt:lpstr>Výtvarná soutěž  „Braši u nás straší“</vt:lpstr>
      <vt:lpstr>Prezentace aplikace PowerPoint</vt:lpstr>
      <vt:lpstr>pěkné ceny za odměnu  písničky a tancování </vt:lpstr>
      <vt:lpstr>Výstava „Pohádková země“  skřítci Vítězslavy Klimtová</vt:lpstr>
      <vt:lpstr>Návštěva z MŠ Vavřinec</vt:lpstr>
      <vt:lpstr>Setkání dětí, rodičů i knihovníků  Ráječko 2010</vt:lpstr>
      <vt:lpstr>Rok 2011 - výstava skřítků  a setkání s paní Vítězslavou Klimtovou </vt:lpstr>
      <vt:lpstr>Přínos projektu</vt:lpstr>
    </vt:vector>
  </TitlesOfParts>
  <Company>Knihovna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 tajemstvím nad zemí  či pod zemí</dc:title>
  <dc:creator>jalova</dc:creator>
  <cp:lastModifiedBy>MZK</cp:lastModifiedBy>
  <cp:revision>60</cp:revision>
  <dcterms:created xsi:type="dcterms:W3CDTF">2013-09-01T14:54:08Z</dcterms:created>
  <dcterms:modified xsi:type="dcterms:W3CDTF">2014-03-21T13:35:46Z</dcterms:modified>
</cp:coreProperties>
</file>