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876" r:id="rId6"/>
    <p:sldId id="877" r:id="rId7"/>
    <p:sldId id="878" r:id="rId8"/>
    <p:sldId id="879" r:id="rId9"/>
    <p:sldId id="883" r:id="rId10"/>
    <p:sldId id="880" r:id="rId11"/>
    <p:sldId id="881" r:id="rId12"/>
    <p:sldId id="882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82F5787-3EB1-41D7-BFC3-15F7A1473B78}">
          <p14:sldIdLst>
            <p14:sldId id="258"/>
            <p14:sldId id="876"/>
            <p14:sldId id="877"/>
            <p14:sldId id="878"/>
            <p14:sldId id="879"/>
            <p14:sldId id="883"/>
            <p14:sldId id="880"/>
            <p14:sldId id="881"/>
          </p14:sldIdLst>
        </p14:section>
        <p14:section name="Oddíl bez názvu" id="{759B7A3F-E74A-4278-8C08-B52B0636BF5D}">
          <p14:sldIdLst>
            <p14:sldId id="8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vořák Mare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FE"/>
    <a:srgbClr val="1D34FD"/>
    <a:srgbClr val="5D90E3"/>
    <a:srgbClr val="FFFFFF"/>
    <a:srgbClr val="FF5172"/>
    <a:srgbClr val="FB5271"/>
    <a:srgbClr val="0D39A7"/>
    <a:srgbClr val="082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FC27C-C89D-4162-B051-3404B0F655BD}" v="35" dt="2022-01-28T06:58:49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urová Iveta" userId="b94dfe3c-3182-4241-a7b7-9f4e045a73d3" providerId="ADAL" clId="{5B1FC27C-C89D-4162-B051-3404B0F655BD}"/>
    <pc:docChg chg="undo custSel addSld delSld modSld sldOrd addSection">
      <pc:chgData name="Macurová Iveta" userId="b94dfe3c-3182-4241-a7b7-9f4e045a73d3" providerId="ADAL" clId="{5B1FC27C-C89D-4162-B051-3404B0F655BD}" dt="2022-01-28T07:02:30.710" v="1194" actId="20577"/>
      <pc:docMkLst>
        <pc:docMk/>
      </pc:docMkLst>
      <pc:sldChg chg="delSp modSp mod ord">
        <pc:chgData name="Macurová Iveta" userId="b94dfe3c-3182-4241-a7b7-9f4e045a73d3" providerId="ADAL" clId="{5B1FC27C-C89D-4162-B051-3404B0F655BD}" dt="2022-01-26T06:33:23.095" v="203" actId="20577"/>
        <pc:sldMkLst>
          <pc:docMk/>
          <pc:sldMk cId="3849310095" sldId="258"/>
        </pc:sldMkLst>
        <pc:spChg chg="mod">
          <ac:chgData name="Macurová Iveta" userId="b94dfe3c-3182-4241-a7b7-9f4e045a73d3" providerId="ADAL" clId="{5B1FC27C-C89D-4162-B051-3404B0F655BD}" dt="2022-01-26T06:33:23.095" v="203" actId="20577"/>
          <ac:spMkLst>
            <pc:docMk/>
            <pc:sldMk cId="3849310095" sldId="258"/>
            <ac:spMk id="2" creationId="{623A2883-66D7-46FA-B36B-38C07B5560B3}"/>
          </ac:spMkLst>
        </pc:spChg>
        <pc:spChg chg="mod">
          <ac:chgData name="Macurová Iveta" userId="b94dfe3c-3182-4241-a7b7-9f4e045a73d3" providerId="ADAL" clId="{5B1FC27C-C89D-4162-B051-3404B0F655BD}" dt="2022-01-26T06:33:06.885" v="194" actId="6549"/>
          <ac:spMkLst>
            <pc:docMk/>
            <pc:sldMk cId="3849310095" sldId="258"/>
            <ac:spMk id="3" creationId="{321A2138-CB59-4E8C-BFD9-C52DB1F6501C}"/>
          </ac:spMkLst>
        </pc:spChg>
        <pc:spChg chg="mod">
          <ac:chgData name="Macurová Iveta" userId="b94dfe3c-3182-4241-a7b7-9f4e045a73d3" providerId="ADAL" clId="{5B1FC27C-C89D-4162-B051-3404B0F655BD}" dt="2022-01-26T06:31:35.969" v="159" actId="6549"/>
          <ac:spMkLst>
            <pc:docMk/>
            <pc:sldMk cId="3849310095" sldId="258"/>
            <ac:spMk id="5" creationId="{E281A6C4-CE20-4604-93F5-C0191AEEABEC}"/>
          </ac:spMkLst>
        </pc:spChg>
        <pc:spChg chg="mod">
          <ac:chgData name="Macurová Iveta" userId="b94dfe3c-3182-4241-a7b7-9f4e045a73d3" providerId="ADAL" clId="{5B1FC27C-C89D-4162-B051-3404B0F655BD}" dt="2022-01-26T06:31:25.863" v="158" actId="20577"/>
          <ac:spMkLst>
            <pc:docMk/>
            <pc:sldMk cId="3849310095" sldId="258"/>
            <ac:spMk id="6" creationId="{2DD7EE49-2195-441C-8C38-36F4E952DCCE}"/>
          </ac:spMkLst>
        </pc:spChg>
        <pc:spChg chg="mod">
          <ac:chgData name="Macurová Iveta" userId="b94dfe3c-3182-4241-a7b7-9f4e045a73d3" providerId="ADAL" clId="{5B1FC27C-C89D-4162-B051-3404B0F655BD}" dt="2022-01-26T06:31:53.782" v="163" actId="20577"/>
          <ac:spMkLst>
            <pc:docMk/>
            <pc:sldMk cId="3849310095" sldId="258"/>
            <ac:spMk id="7" creationId="{29B1E4C3-351A-4751-A343-AF5DEF845CA4}"/>
          </ac:spMkLst>
        </pc:spChg>
        <pc:picChg chg="del">
          <ac:chgData name="Macurová Iveta" userId="b94dfe3c-3182-4241-a7b7-9f4e045a73d3" providerId="ADAL" clId="{5B1FC27C-C89D-4162-B051-3404B0F655BD}" dt="2022-01-26T06:32:00.727" v="165" actId="478"/>
          <ac:picMkLst>
            <pc:docMk/>
            <pc:sldMk cId="3849310095" sldId="258"/>
            <ac:picMk id="11" creationId="{F9594F1F-A1F5-41B2-8834-A0414D0F89E0}"/>
          </ac:picMkLst>
        </pc:picChg>
        <pc:picChg chg="del">
          <ac:chgData name="Macurová Iveta" userId="b94dfe3c-3182-4241-a7b7-9f4e045a73d3" providerId="ADAL" clId="{5B1FC27C-C89D-4162-B051-3404B0F655BD}" dt="2022-01-26T06:31:58.858" v="164" actId="478"/>
          <ac:picMkLst>
            <pc:docMk/>
            <pc:sldMk cId="3849310095" sldId="258"/>
            <ac:picMk id="14" creationId="{E66901A5-3988-4A20-8855-04301207C798}"/>
          </ac:picMkLst>
        </pc:picChg>
      </pc:sldChg>
      <pc:sldChg chg="del">
        <pc:chgData name="Macurová Iveta" userId="b94dfe3c-3182-4241-a7b7-9f4e045a73d3" providerId="ADAL" clId="{5B1FC27C-C89D-4162-B051-3404B0F655BD}" dt="2022-01-26T06:25:00.043" v="1" actId="47"/>
        <pc:sldMkLst>
          <pc:docMk/>
          <pc:sldMk cId="29846358" sldId="363"/>
        </pc:sldMkLst>
      </pc:sldChg>
      <pc:sldChg chg="del">
        <pc:chgData name="Macurová Iveta" userId="b94dfe3c-3182-4241-a7b7-9f4e045a73d3" providerId="ADAL" clId="{5B1FC27C-C89D-4162-B051-3404B0F655BD}" dt="2022-01-26T06:26:11.869" v="33" actId="47"/>
        <pc:sldMkLst>
          <pc:docMk/>
          <pc:sldMk cId="1285642505" sldId="756"/>
        </pc:sldMkLst>
      </pc:sldChg>
      <pc:sldChg chg="del">
        <pc:chgData name="Macurová Iveta" userId="b94dfe3c-3182-4241-a7b7-9f4e045a73d3" providerId="ADAL" clId="{5B1FC27C-C89D-4162-B051-3404B0F655BD}" dt="2022-01-26T06:25:56.866" v="18" actId="47"/>
        <pc:sldMkLst>
          <pc:docMk/>
          <pc:sldMk cId="3131215401" sldId="814"/>
        </pc:sldMkLst>
      </pc:sldChg>
      <pc:sldChg chg="del">
        <pc:chgData name="Macurová Iveta" userId="b94dfe3c-3182-4241-a7b7-9f4e045a73d3" providerId="ADAL" clId="{5B1FC27C-C89D-4162-B051-3404B0F655BD}" dt="2022-01-26T06:26:00.715" v="24" actId="47"/>
        <pc:sldMkLst>
          <pc:docMk/>
          <pc:sldMk cId="392346004" sldId="817"/>
        </pc:sldMkLst>
      </pc:sldChg>
      <pc:sldChg chg="del">
        <pc:chgData name="Macurová Iveta" userId="b94dfe3c-3182-4241-a7b7-9f4e045a73d3" providerId="ADAL" clId="{5B1FC27C-C89D-4162-B051-3404B0F655BD}" dt="2022-01-26T06:26:01.354" v="25" actId="47"/>
        <pc:sldMkLst>
          <pc:docMk/>
          <pc:sldMk cId="660116877" sldId="820"/>
        </pc:sldMkLst>
      </pc:sldChg>
      <pc:sldChg chg="del">
        <pc:chgData name="Macurová Iveta" userId="b94dfe3c-3182-4241-a7b7-9f4e045a73d3" providerId="ADAL" clId="{5B1FC27C-C89D-4162-B051-3404B0F655BD}" dt="2022-01-26T06:26:04.131" v="28" actId="47"/>
        <pc:sldMkLst>
          <pc:docMk/>
          <pc:sldMk cId="1586708335" sldId="821"/>
        </pc:sldMkLst>
      </pc:sldChg>
      <pc:sldChg chg="del">
        <pc:chgData name="Macurová Iveta" userId="b94dfe3c-3182-4241-a7b7-9f4e045a73d3" providerId="ADAL" clId="{5B1FC27C-C89D-4162-B051-3404B0F655BD}" dt="2022-01-26T06:24:57.159" v="0" actId="47"/>
        <pc:sldMkLst>
          <pc:docMk/>
          <pc:sldMk cId="1269288139" sldId="831"/>
        </pc:sldMkLst>
      </pc:sldChg>
      <pc:sldChg chg="del">
        <pc:chgData name="Macurová Iveta" userId="b94dfe3c-3182-4241-a7b7-9f4e045a73d3" providerId="ADAL" clId="{5B1FC27C-C89D-4162-B051-3404B0F655BD}" dt="2022-01-26T06:25:01.988" v="2" actId="47"/>
        <pc:sldMkLst>
          <pc:docMk/>
          <pc:sldMk cId="2918352917" sldId="834"/>
        </pc:sldMkLst>
      </pc:sldChg>
      <pc:sldChg chg="del">
        <pc:chgData name="Macurová Iveta" userId="b94dfe3c-3182-4241-a7b7-9f4e045a73d3" providerId="ADAL" clId="{5B1FC27C-C89D-4162-B051-3404B0F655BD}" dt="2022-01-26T06:26:03.397" v="27" actId="47"/>
        <pc:sldMkLst>
          <pc:docMk/>
          <pc:sldMk cId="3187815520" sldId="846"/>
        </pc:sldMkLst>
      </pc:sldChg>
      <pc:sldChg chg="del">
        <pc:chgData name="Macurová Iveta" userId="b94dfe3c-3182-4241-a7b7-9f4e045a73d3" providerId="ADAL" clId="{5B1FC27C-C89D-4162-B051-3404B0F655BD}" dt="2022-01-26T06:26:02.286" v="26" actId="47"/>
        <pc:sldMkLst>
          <pc:docMk/>
          <pc:sldMk cId="1983504711" sldId="847"/>
        </pc:sldMkLst>
      </pc:sldChg>
      <pc:sldChg chg="del">
        <pc:chgData name="Macurová Iveta" userId="b94dfe3c-3182-4241-a7b7-9f4e045a73d3" providerId="ADAL" clId="{5B1FC27C-C89D-4162-B051-3404B0F655BD}" dt="2022-01-26T06:25:58.881" v="21" actId="47"/>
        <pc:sldMkLst>
          <pc:docMk/>
          <pc:sldMk cId="1695502569" sldId="848"/>
        </pc:sldMkLst>
      </pc:sldChg>
      <pc:sldChg chg="del">
        <pc:chgData name="Macurová Iveta" userId="b94dfe3c-3182-4241-a7b7-9f4e045a73d3" providerId="ADAL" clId="{5B1FC27C-C89D-4162-B051-3404B0F655BD}" dt="2022-01-26T06:25:59.621" v="22" actId="47"/>
        <pc:sldMkLst>
          <pc:docMk/>
          <pc:sldMk cId="4080738001" sldId="849"/>
        </pc:sldMkLst>
      </pc:sldChg>
      <pc:sldChg chg="del">
        <pc:chgData name="Macurová Iveta" userId="b94dfe3c-3182-4241-a7b7-9f4e045a73d3" providerId="ADAL" clId="{5B1FC27C-C89D-4162-B051-3404B0F655BD}" dt="2022-01-26T06:25:57.575" v="19" actId="47"/>
        <pc:sldMkLst>
          <pc:docMk/>
          <pc:sldMk cId="3882328185" sldId="850"/>
        </pc:sldMkLst>
      </pc:sldChg>
      <pc:sldChg chg="del">
        <pc:chgData name="Macurová Iveta" userId="b94dfe3c-3182-4241-a7b7-9f4e045a73d3" providerId="ADAL" clId="{5B1FC27C-C89D-4162-B051-3404B0F655BD}" dt="2022-01-26T06:25:58.349" v="20" actId="47"/>
        <pc:sldMkLst>
          <pc:docMk/>
          <pc:sldMk cId="2590623753" sldId="851"/>
        </pc:sldMkLst>
      </pc:sldChg>
      <pc:sldChg chg="del">
        <pc:chgData name="Macurová Iveta" userId="b94dfe3c-3182-4241-a7b7-9f4e045a73d3" providerId="ADAL" clId="{5B1FC27C-C89D-4162-B051-3404B0F655BD}" dt="2022-01-26T06:25:04.026" v="3" actId="47"/>
        <pc:sldMkLst>
          <pc:docMk/>
          <pc:sldMk cId="3307414476" sldId="862"/>
        </pc:sldMkLst>
      </pc:sldChg>
      <pc:sldChg chg="del">
        <pc:chgData name="Macurová Iveta" userId="b94dfe3c-3182-4241-a7b7-9f4e045a73d3" providerId="ADAL" clId="{5B1FC27C-C89D-4162-B051-3404B0F655BD}" dt="2022-01-26T06:26:07.238" v="31" actId="47"/>
        <pc:sldMkLst>
          <pc:docMk/>
          <pc:sldMk cId="824979844" sldId="873"/>
        </pc:sldMkLst>
      </pc:sldChg>
      <pc:sldChg chg="del">
        <pc:chgData name="Macurová Iveta" userId="b94dfe3c-3182-4241-a7b7-9f4e045a73d3" providerId="ADAL" clId="{5B1FC27C-C89D-4162-B051-3404B0F655BD}" dt="2022-01-26T06:26:07.978" v="32" actId="47"/>
        <pc:sldMkLst>
          <pc:docMk/>
          <pc:sldMk cId="1819564905" sldId="874"/>
        </pc:sldMkLst>
      </pc:sldChg>
      <pc:sldChg chg="del">
        <pc:chgData name="Macurová Iveta" userId="b94dfe3c-3182-4241-a7b7-9f4e045a73d3" providerId="ADAL" clId="{5B1FC27C-C89D-4162-B051-3404B0F655BD}" dt="2022-01-26T06:26:00.173" v="23" actId="47"/>
        <pc:sldMkLst>
          <pc:docMk/>
          <pc:sldMk cId="287574539" sldId="875"/>
        </pc:sldMkLst>
      </pc:sldChg>
      <pc:sldChg chg="modSp mod">
        <pc:chgData name="Macurová Iveta" userId="b94dfe3c-3182-4241-a7b7-9f4e045a73d3" providerId="ADAL" clId="{5B1FC27C-C89D-4162-B051-3404B0F655BD}" dt="2022-01-27T08:38:42.449" v="827" actId="115"/>
        <pc:sldMkLst>
          <pc:docMk/>
          <pc:sldMk cId="770750974" sldId="876"/>
        </pc:sldMkLst>
        <pc:spChg chg="mod">
          <ac:chgData name="Macurová Iveta" userId="b94dfe3c-3182-4241-a7b7-9f4e045a73d3" providerId="ADAL" clId="{5B1FC27C-C89D-4162-B051-3404B0F655BD}" dt="2022-01-26T08:55:31.411" v="501" actId="20577"/>
          <ac:spMkLst>
            <pc:docMk/>
            <pc:sldMk cId="770750974" sldId="876"/>
            <ac:spMk id="2" creationId="{28ED7CF4-AC42-4577-8D23-091727C29779}"/>
          </ac:spMkLst>
        </pc:spChg>
        <pc:spChg chg="mod">
          <ac:chgData name="Macurová Iveta" userId="b94dfe3c-3182-4241-a7b7-9f4e045a73d3" providerId="ADAL" clId="{5B1FC27C-C89D-4162-B051-3404B0F655BD}" dt="2022-01-26T06:55:14.482" v="379" actId="115"/>
          <ac:spMkLst>
            <pc:docMk/>
            <pc:sldMk cId="770750974" sldId="876"/>
            <ac:spMk id="3" creationId="{2162E06C-E77E-4C77-A3DC-ADB78CE7DD1D}"/>
          </ac:spMkLst>
        </pc:spChg>
        <pc:spChg chg="mod">
          <ac:chgData name="Macurová Iveta" userId="b94dfe3c-3182-4241-a7b7-9f4e045a73d3" providerId="ADAL" clId="{5B1FC27C-C89D-4162-B051-3404B0F655BD}" dt="2022-01-27T08:38:42.449" v="827" actId="115"/>
          <ac:spMkLst>
            <pc:docMk/>
            <pc:sldMk cId="770750974" sldId="876"/>
            <ac:spMk id="7" creationId="{F85456AB-47D5-472B-AFCA-8A69FC0F146C}"/>
          </ac:spMkLst>
        </pc:spChg>
      </pc:sldChg>
      <pc:sldChg chg="modSp new mod">
        <pc:chgData name="Macurová Iveta" userId="b94dfe3c-3182-4241-a7b7-9f4e045a73d3" providerId="ADAL" clId="{5B1FC27C-C89D-4162-B051-3404B0F655BD}" dt="2022-01-28T07:02:30.710" v="1194" actId="20577"/>
        <pc:sldMkLst>
          <pc:docMk/>
          <pc:sldMk cId="1087700696" sldId="877"/>
        </pc:sldMkLst>
        <pc:spChg chg="mod">
          <ac:chgData name="Macurová Iveta" userId="b94dfe3c-3182-4241-a7b7-9f4e045a73d3" providerId="ADAL" clId="{5B1FC27C-C89D-4162-B051-3404B0F655BD}" dt="2022-01-26T08:56:18.443" v="515" actId="20577"/>
          <ac:spMkLst>
            <pc:docMk/>
            <pc:sldMk cId="1087700696" sldId="877"/>
            <ac:spMk id="2" creationId="{47FAD805-DE70-4243-A510-13A3254D1837}"/>
          </ac:spMkLst>
        </pc:spChg>
        <pc:spChg chg="mod">
          <ac:chgData name="Macurová Iveta" userId="b94dfe3c-3182-4241-a7b7-9f4e045a73d3" providerId="ADAL" clId="{5B1FC27C-C89D-4162-B051-3404B0F655BD}" dt="2022-01-28T07:02:30.710" v="1194" actId="20577"/>
          <ac:spMkLst>
            <pc:docMk/>
            <pc:sldMk cId="1087700696" sldId="877"/>
            <ac:spMk id="3" creationId="{398FA693-43A1-4E3E-9C6A-38BA3FAF87B7}"/>
          </ac:spMkLst>
        </pc:spChg>
      </pc:sldChg>
      <pc:sldChg chg="del">
        <pc:chgData name="Macurová Iveta" userId="b94dfe3c-3182-4241-a7b7-9f4e045a73d3" providerId="ADAL" clId="{5B1FC27C-C89D-4162-B051-3404B0F655BD}" dt="2022-01-26T06:25:41.031" v="4" actId="47"/>
        <pc:sldMkLst>
          <pc:docMk/>
          <pc:sldMk cId="3203837102" sldId="877"/>
        </pc:sldMkLst>
      </pc:sldChg>
      <pc:sldChg chg="del">
        <pc:chgData name="Macurová Iveta" userId="b94dfe3c-3182-4241-a7b7-9f4e045a73d3" providerId="ADAL" clId="{5B1FC27C-C89D-4162-B051-3404B0F655BD}" dt="2022-01-26T06:25:42.408" v="5" actId="47"/>
        <pc:sldMkLst>
          <pc:docMk/>
          <pc:sldMk cId="351624182" sldId="878"/>
        </pc:sldMkLst>
      </pc:sldChg>
      <pc:sldChg chg="addSp modSp new mod">
        <pc:chgData name="Macurová Iveta" userId="b94dfe3c-3182-4241-a7b7-9f4e045a73d3" providerId="ADAL" clId="{5B1FC27C-C89D-4162-B051-3404B0F655BD}" dt="2022-01-28T06:47:26.753" v="885" actId="207"/>
        <pc:sldMkLst>
          <pc:docMk/>
          <pc:sldMk cId="569041332" sldId="878"/>
        </pc:sldMkLst>
        <pc:spChg chg="mod">
          <ac:chgData name="Macurová Iveta" userId="b94dfe3c-3182-4241-a7b7-9f4e045a73d3" providerId="ADAL" clId="{5B1FC27C-C89D-4162-B051-3404B0F655BD}" dt="2022-01-26T12:12:20.395" v="582" actId="20577"/>
          <ac:spMkLst>
            <pc:docMk/>
            <pc:sldMk cId="569041332" sldId="878"/>
            <ac:spMk id="2" creationId="{5C628DBA-8E47-4627-929A-F1D4DBC26F07}"/>
          </ac:spMkLst>
        </pc:spChg>
        <pc:spChg chg="mod">
          <ac:chgData name="Macurová Iveta" userId="b94dfe3c-3182-4241-a7b7-9f4e045a73d3" providerId="ADAL" clId="{5B1FC27C-C89D-4162-B051-3404B0F655BD}" dt="2022-01-26T06:59:25.396" v="433" actId="14100"/>
          <ac:spMkLst>
            <pc:docMk/>
            <pc:sldMk cId="569041332" sldId="878"/>
            <ac:spMk id="3" creationId="{8F404AF8-D9EC-43B0-80A2-D3B3A36FD609}"/>
          </ac:spMkLst>
        </pc:spChg>
        <pc:graphicFrameChg chg="add mod modGraphic">
          <ac:chgData name="Macurová Iveta" userId="b94dfe3c-3182-4241-a7b7-9f4e045a73d3" providerId="ADAL" clId="{5B1FC27C-C89D-4162-B051-3404B0F655BD}" dt="2022-01-28T06:47:26.753" v="885" actId="207"/>
          <ac:graphicFrameMkLst>
            <pc:docMk/>
            <pc:sldMk cId="569041332" sldId="878"/>
            <ac:graphicFrameMk id="4" creationId="{01762BB3-3437-418E-8D25-9BFCA251CDF3}"/>
          </ac:graphicFrameMkLst>
        </pc:graphicFrameChg>
      </pc:sldChg>
      <pc:sldChg chg="del">
        <pc:chgData name="Macurová Iveta" userId="b94dfe3c-3182-4241-a7b7-9f4e045a73d3" providerId="ADAL" clId="{5B1FC27C-C89D-4162-B051-3404B0F655BD}" dt="2022-01-26T06:25:43.347" v="6" actId="47"/>
        <pc:sldMkLst>
          <pc:docMk/>
          <pc:sldMk cId="2076277087" sldId="879"/>
        </pc:sldMkLst>
      </pc:sldChg>
      <pc:sldChg chg="modSp new mod">
        <pc:chgData name="Macurová Iveta" userId="b94dfe3c-3182-4241-a7b7-9f4e045a73d3" providerId="ADAL" clId="{5B1FC27C-C89D-4162-B051-3404B0F655BD}" dt="2022-01-26T12:24:47.684" v="676" actId="6549"/>
        <pc:sldMkLst>
          <pc:docMk/>
          <pc:sldMk cId="3523033250" sldId="879"/>
        </pc:sldMkLst>
        <pc:spChg chg="mod">
          <ac:chgData name="Macurová Iveta" userId="b94dfe3c-3182-4241-a7b7-9f4e045a73d3" providerId="ADAL" clId="{5B1FC27C-C89D-4162-B051-3404B0F655BD}" dt="2022-01-26T12:23:14.139" v="607" actId="20577"/>
          <ac:spMkLst>
            <pc:docMk/>
            <pc:sldMk cId="3523033250" sldId="879"/>
            <ac:spMk id="2" creationId="{FC3B7CB2-5149-4698-962C-41ACA3DAF522}"/>
          </ac:spMkLst>
        </pc:spChg>
        <pc:spChg chg="mod">
          <ac:chgData name="Macurová Iveta" userId="b94dfe3c-3182-4241-a7b7-9f4e045a73d3" providerId="ADAL" clId="{5B1FC27C-C89D-4162-B051-3404B0F655BD}" dt="2022-01-26T12:24:47.684" v="676" actId="6549"/>
          <ac:spMkLst>
            <pc:docMk/>
            <pc:sldMk cId="3523033250" sldId="879"/>
            <ac:spMk id="3" creationId="{09C4FD49-CC05-4A9B-B72E-E2771AE56B84}"/>
          </ac:spMkLst>
        </pc:spChg>
      </pc:sldChg>
      <pc:sldChg chg="del">
        <pc:chgData name="Macurová Iveta" userId="b94dfe3c-3182-4241-a7b7-9f4e045a73d3" providerId="ADAL" clId="{5B1FC27C-C89D-4162-B051-3404B0F655BD}" dt="2022-01-26T06:25:44.169" v="7" actId="47"/>
        <pc:sldMkLst>
          <pc:docMk/>
          <pc:sldMk cId="434279716" sldId="880"/>
        </pc:sldMkLst>
      </pc:sldChg>
      <pc:sldChg chg="modSp new mod">
        <pc:chgData name="Macurová Iveta" userId="b94dfe3c-3182-4241-a7b7-9f4e045a73d3" providerId="ADAL" clId="{5B1FC27C-C89D-4162-B051-3404B0F655BD}" dt="2022-01-28T06:52:39.726" v="972" actId="27636"/>
        <pc:sldMkLst>
          <pc:docMk/>
          <pc:sldMk cId="518011760" sldId="880"/>
        </pc:sldMkLst>
        <pc:spChg chg="mod">
          <ac:chgData name="Macurová Iveta" userId="b94dfe3c-3182-4241-a7b7-9f4e045a73d3" providerId="ADAL" clId="{5B1FC27C-C89D-4162-B051-3404B0F655BD}" dt="2022-01-28T06:52:39.726" v="972" actId="27636"/>
          <ac:spMkLst>
            <pc:docMk/>
            <pc:sldMk cId="518011760" sldId="880"/>
            <ac:spMk id="2" creationId="{DCB51013-38E7-430D-B848-BC85DBE8E1DB}"/>
          </ac:spMkLst>
        </pc:spChg>
        <pc:spChg chg="mod">
          <ac:chgData name="Macurová Iveta" userId="b94dfe3c-3182-4241-a7b7-9f4e045a73d3" providerId="ADAL" clId="{5B1FC27C-C89D-4162-B051-3404B0F655BD}" dt="2022-01-28T06:52:28.481" v="969" actId="1076"/>
          <ac:spMkLst>
            <pc:docMk/>
            <pc:sldMk cId="518011760" sldId="880"/>
            <ac:spMk id="3" creationId="{E003B432-C089-418D-A74A-4E05E4D5CA54}"/>
          </ac:spMkLst>
        </pc:spChg>
      </pc:sldChg>
      <pc:sldChg chg="del">
        <pc:chgData name="Macurová Iveta" userId="b94dfe3c-3182-4241-a7b7-9f4e045a73d3" providerId="ADAL" clId="{5B1FC27C-C89D-4162-B051-3404B0F655BD}" dt="2022-01-26T06:25:46.929" v="9" actId="47"/>
        <pc:sldMkLst>
          <pc:docMk/>
          <pc:sldMk cId="2863848925" sldId="881"/>
        </pc:sldMkLst>
      </pc:sldChg>
      <pc:sldChg chg="modSp new mod">
        <pc:chgData name="Macurová Iveta" userId="b94dfe3c-3182-4241-a7b7-9f4e045a73d3" providerId="ADAL" clId="{5B1FC27C-C89D-4162-B051-3404B0F655BD}" dt="2022-01-28T06:52:22.450" v="968" actId="1076"/>
        <pc:sldMkLst>
          <pc:docMk/>
          <pc:sldMk cId="3738180074" sldId="881"/>
        </pc:sldMkLst>
        <pc:spChg chg="mod">
          <ac:chgData name="Macurová Iveta" userId="b94dfe3c-3182-4241-a7b7-9f4e045a73d3" providerId="ADAL" clId="{5B1FC27C-C89D-4162-B051-3404B0F655BD}" dt="2022-01-28T06:52:22.450" v="968" actId="1076"/>
          <ac:spMkLst>
            <pc:docMk/>
            <pc:sldMk cId="3738180074" sldId="881"/>
            <ac:spMk id="2" creationId="{0361C4C3-87BC-45D2-A277-9DCDC048B56E}"/>
          </ac:spMkLst>
        </pc:spChg>
        <pc:spChg chg="mod">
          <ac:chgData name="Macurová Iveta" userId="b94dfe3c-3182-4241-a7b7-9f4e045a73d3" providerId="ADAL" clId="{5B1FC27C-C89D-4162-B051-3404B0F655BD}" dt="2022-01-28T06:52:10.190" v="965" actId="1076"/>
          <ac:spMkLst>
            <pc:docMk/>
            <pc:sldMk cId="3738180074" sldId="881"/>
            <ac:spMk id="3" creationId="{869CFF33-E28F-4192-B468-FF16C2E8B5F5}"/>
          </ac:spMkLst>
        </pc:spChg>
      </pc:sldChg>
      <pc:sldChg chg="addSp delSp modSp new mod">
        <pc:chgData name="Macurová Iveta" userId="b94dfe3c-3182-4241-a7b7-9f4e045a73d3" providerId="ADAL" clId="{5B1FC27C-C89D-4162-B051-3404B0F655BD}" dt="2022-01-28T06:58:58.545" v="1097" actId="255"/>
        <pc:sldMkLst>
          <pc:docMk/>
          <pc:sldMk cId="1366917457" sldId="882"/>
        </pc:sldMkLst>
        <pc:spChg chg="mod">
          <ac:chgData name="Macurová Iveta" userId="b94dfe3c-3182-4241-a7b7-9f4e045a73d3" providerId="ADAL" clId="{5B1FC27C-C89D-4162-B051-3404B0F655BD}" dt="2022-01-28T06:53:26.733" v="997" actId="20577"/>
          <ac:spMkLst>
            <pc:docMk/>
            <pc:sldMk cId="1366917457" sldId="882"/>
            <ac:spMk id="2" creationId="{FCEC99B4-DE91-413D-B389-911D2FE5E569}"/>
          </ac:spMkLst>
        </pc:spChg>
        <pc:spChg chg="add del mod">
          <ac:chgData name="Macurová Iveta" userId="b94dfe3c-3182-4241-a7b7-9f4e045a73d3" providerId="ADAL" clId="{5B1FC27C-C89D-4162-B051-3404B0F655BD}" dt="2022-01-28T06:55:24.494" v="1005"/>
          <ac:spMkLst>
            <pc:docMk/>
            <pc:sldMk cId="1366917457" sldId="882"/>
            <ac:spMk id="3" creationId="{8E5F3662-B153-4076-BE1C-4F280A7C2A01}"/>
          </ac:spMkLst>
        </pc:spChg>
        <pc:spChg chg="del">
          <ac:chgData name="Macurová Iveta" userId="b94dfe3c-3182-4241-a7b7-9f4e045a73d3" providerId="ADAL" clId="{5B1FC27C-C89D-4162-B051-3404B0F655BD}" dt="2022-01-26T12:27:30.422" v="678" actId="478"/>
          <ac:spMkLst>
            <pc:docMk/>
            <pc:sldMk cId="1366917457" sldId="882"/>
            <ac:spMk id="3" creationId="{D37C66EA-6657-42ED-8DFD-2228C353E6E5}"/>
          </ac:spMkLst>
        </pc:spChg>
        <pc:spChg chg="add mod">
          <ac:chgData name="Macurová Iveta" userId="b94dfe3c-3182-4241-a7b7-9f4e045a73d3" providerId="ADAL" clId="{5B1FC27C-C89D-4162-B051-3404B0F655BD}" dt="2022-01-28T06:58:58.545" v="1097" actId="255"/>
          <ac:spMkLst>
            <pc:docMk/>
            <pc:sldMk cId="1366917457" sldId="882"/>
            <ac:spMk id="4" creationId="{9EB64029-729B-4ADF-8A9F-497AA0C738AD}"/>
          </ac:spMkLst>
        </pc:spChg>
        <pc:picChg chg="add mod">
          <ac:chgData name="Macurová Iveta" userId="b94dfe3c-3182-4241-a7b7-9f4e045a73d3" providerId="ADAL" clId="{5B1FC27C-C89D-4162-B051-3404B0F655BD}" dt="2022-01-28T06:54:53.054" v="1001" actId="1076"/>
          <ac:picMkLst>
            <pc:docMk/>
            <pc:sldMk cId="1366917457" sldId="882"/>
            <ac:picMk id="5" creationId="{5C62734A-B681-42BB-A3F5-31408538634F}"/>
          </ac:picMkLst>
        </pc:picChg>
      </pc:sldChg>
      <pc:sldChg chg="del">
        <pc:chgData name="Macurová Iveta" userId="b94dfe3c-3182-4241-a7b7-9f4e045a73d3" providerId="ADAL" clId="{5B1FC27C-C89D-4162-B051-3404B0F655BD}" dt="2022-01-26T06:25:47.683" v="10" actId="47"/>
        <pc:sldMkLst>
          <pc:docMk/>
          <pc:sldMk cId="2814979556" sldId="882"/>
        </pc:sldMkLst>
      </pc:sldChg>
      <pc:sldChg chg="del">
        <pc:chgData name="Macurová Iveta" userId="b94dfe3c-3182-4241-a7b7-9f4e045a73d3" providerId="ADAL" clId="{5B1FC27C-C89D-4162-B051-3404B0F655BD}" dt="2022-01-26T06:25:48.365" v="11" actId="47"/>
        <pc:sldMkLst>
          <pc:docMk/>
          <pc:sldMk cId="1753716398" sldId="883"/>
        </pc:sldMkLst>
      </pc:sldChg>
      <pc:sldChg chg="addSp delSp modSp new mod">
        <pc:chgData name="Macurová Iveta" userId="b94dfe3c-3182-4241-a7b7-9f4e045a73d3" providerId="ADAL" clId="{5B1FC27C-C89D-4162-B051-3404B0F655BD}" dt="2022-01-28T06:49:31.908" v="914" actId="20577"/>
        <pc:sldMkLst>
          <pc:docMk/>
          <pc:sldMk cId="3764956128" sldId="883"/>
        </pc:sldMkLst>
        <pc:spChg chg="mod">
          <ac:chgData name="Macurová Iveta" userId="b94dfe3c-3182-4241-a7b7-9f4e045a73d3" providerId="ADAL" clId="{5B1FC27C-C89D-4162-B051-3404B0F655BD}" dt="2022-01-28T06:43:02.666" v="872" actId="20577"/>
          <ac:spMkLst>
            <pc:docMk/>
            <pc:sldMk cId="3764956128" sldId="883"/>
            <ac:spMk id="2" creationId="{1B9207A8-FD14-4879-8A43-71362847E587}"/>
          </ac:spMkLst>
        </pc:spChg>
        <pc:spChg chg="del">
          <ac:chgData name="Macurová Iveta" userId="b94dfe3c-3182-4241-a7b7-9f4e045a73d3" providerId="ADAL" clId="{5B1FC27C-C89D-4162-B051-3404B0F655BD}" dt="2022-01-28T06:41:15.987" v="829"/>
          <ac:spMkLst>
            <pc:docMk/>
            <pc:sldMk cId="3764956128" sldId="883"/>
            <ac:spMk id="3" creationId="{2EB1FC45-EDCE-4F7B-9399-08AFFCFA17E9}"/>
          </ac:spMkLst>
        </pc:spChg>
        <pc:spChg chg="add mod">
          <ac:chgData name="Macurová Iveta" userId="b94dfe3c-3182-4241-a7b7-9f4e045a73d3" providerId="ADAL" clId="{5B1FC27C-C89D-4162-B051-3404B0F655BD}" dt="2022-01-28T06:41:52.180" v="832" actId="14100"/>
          <ac:spMkLst>
            <pc:docMk/>
            <pc:sldMk cId="3764956128" sldId="883"/>
            <ac:spMk id="5" creationId="{0745EE15-131E-4515-9C20-C97D5BC09DB7}"/>
          </ac:spMkLst>
        </pc:spChg>
        <pc:graphicFrameChg chg="add mod modGraphic">
          <ac:chgData name="Macurová Iveta" userId="b94dfe3c-3182-4241-a7b7-9f4e045a73d3" providerId="ADAL" clId="{5B1FC27C-C89D-4162-B051-3404B0F655BD}" dt="2022-01-28T06:49:31.908" v="914" actId="20577"/>
          <ac:graphicFrameMkLst>
            <pc:docMk/>
            <pc:sldMk cId="3764956128" sldId="883"/>
            <ac:graphicFrameMk id="4" creationId="{BAD51A34-D76B-41EF-96C7-3D638D1AFE3A}"/>
          </ac:graphicFrameMkLst>
        </pc:graphicFrameChg>
      </pc:sldChg>
      <pc:sldChg chg="del">
        <pc:chgData name="Macurová Iveta" userId="b94dfe3c-3182-4241-a7b7-9f4e045a73d3" providerId="ADAL" clId="{5B1FC27C-C89D-4162-B051-3404B0F655BD}" dt="2022-01-26T06:25:49.225" v="12" actId="47"/>
        <pc:sldMkLst>
          <pc:docMk/>
          <pc:sldMk cId="614416846" sldId="884"/>
        </pc:sldMkLst>
      </pc:sldChg>
      <pc:sldChg chg="del">
        <pc:chgData name="Macurová Iveta" userId="b94dfe3c-3182-4241-a7b7-9f4e045a73d3" providerId="ADAL" clId="{5B1FC27C-C89D-4162-B051-3404B0F655BD}" dt="2022-01-26T06:25:50.037" v="13" actId="47"/>
        <pc:sldMkLst>
          <pc:docMk/>
          <pc:sldMk cId="4212141962" sldId="885"/>
        </pc:sldMkLst>
      </pc:sldChg>
      <pc:sldChg chg="del">
        <pc:chgData name="Macurová Iveta" userId="b94dfe3c-3182-4241-a7b7-9f4e045a73d3" providerId="ADAL" clId="{5B1FC27C-C89D-4162-B051-3404B0F655BD}" dt="2022-01-26T06:25:52.321" v="14" actId="47"/>
        <pc:sldMkLst>
          <pc:docMk/>
          <pc:sldMk cId="3370324677" sldId="886"/>
        </pc:sldMkLst>
      </pc:sldChg>
      <pc:sldChg chg="del">
        <pc:chgData name="Macurová Iveta" userId="b94dfe3c-3182-4241-a7b7-9f4e045a73d3" providerId="ADAL" clId="{5B1FC27C-C89D-4162-B051-3404B0F655BD}" dt="2022-01-26T06:25:53.390" v="15" actId="47"/>
        <pc:sldMkLst>
          <pc:docMk/>
          <pc:sldMk cId="2492339138" sldId="887"/>
        </pc:sldMkLst>
      </pc:sldChg>
      <pc:sldChg chg="del">
        <pc:chgData name="Macurová Iveta" userId="b94dfe3c-3182-4241-a7b7-9f4e045a73d3" providerId="ADAL" clId="{5B1FC27C-C89D-4162-B051-3404B0F655BD}" dt="2022-01-26T06:26:05.429" v="29" actId="47"/>
        <pc:sldMkLst>
          <pc:docMk/>
          <pc:sldMk cId="3414294025" sldId="889"/>
        </pc:sldMkLst>
      </pc:sldChg>
      <pc:sldChg chg="del">
        <pc:chgData name="Macurová Iveta" userId="b94dfe3c-3182-4241-a7b7-9f4e045a73d3" providerId="ADAL" clId="{5B1FC27C-C89D-4162-B051-3404B0F655BD}" dt="2022-01-26T06:26:06.369" v="30" actId="47"/>
        <pc:sldMkLst>
          <pc:docMk/>
          <pc:sldMk cId="4117548581" sldId="890"/>
        </pc:sldMkLst>
      </pc:sldChg>
      <pc:sldChg chg="del">
        <pc:chgData name="Macurová Iveta" userId="b94dfe3c-3182-4241-a7b7-9f4e045a73d3" providerId="ADAL" clId="{5B1FC27C-C89D-4162-B051-3404B0F655BD}" dt="2022-01-26T06:25:54.747" v="16" actId="47"/>
        <pc:sldMkLst>
          <pc:docMk/>
          <pc:sldMk cId="2253727066" sldId="891"/>
        </pc:sldMkLst>
      </pc:sldChg>
      <pc:sldChg chg="del">
        <pc:chgData name="Macurová Iveta" userId="b94dfe3c-3182-4241-a7b7-9f4e045a73d3" providerId="ADAL" clId="{5B1FC27C-C89D-4162-B051-3404B0F655BD}" dt="2022-01-26T06:25:55.637" v="17" actId="47"/>
        <pc:sldMkLst>
          <pc:docMk/>
          <pc:sldMk cId="386785081" sldId="892"/>
        </pc:sldMkLst>
      </pc:sldChg>
      <pc:sldChg chg="del">
        <pc:chgData name="Macurová Iveta" userId="b94dfe3c-3182-4241-a7b7-9f4e045a73d3" providerId="ADAL" clId="{5B1FC27C-C89D-4162-B051-3404B0F655BD}" dt="2022-01-26T06:25:45.551" v="8" actId="47"/>
        <pc:sldMkLst>
          <pc:docMk/>
          <pc:sldMk cId="1946442789" sldId="894"/>
        </pc:sldMkLst>
      </pc:sldChg>
      <pc:sldMasterChg chg="delSldLayout">
        <pc:chgData name="Macurová Iveta" userId="b94dfe3c-3182-4241-a7b7-9f4e045a73d3" providerId="ADAL" clId="{5B1FC27C-C89D-4162-B051-3404B0F655BD}" dt="2022-01-26T06:26:11.869" v="33" actId="47"/>
        <pc:sldMasterMkLst>
          <pc:docMk/>
          <pc:sldMasterMk cId="1334640632" sldId="2147483648"/>
        </pc:sldMasterMkLst>
        <pc:sldLayoutChg chg="del">
          <pc:chgData name="Macurová Iveta" userId="b94dfe3c-3182-4241-a7b7-9f4e045a73d3" providerId="ADAL" clId="{5B1FC27C-C89D-4162-B051-3404B0F655BD}" dt="2022-01-26T06:24:57.159" v="0" actId="47"/>
          <pc:sldLayoutMkLst>
            <pc:docMk/>
            <pc:sldMasterMk cId="1334640632" sldId="2147483648"/>
            <pc:sldLayoutMk cId="4143981256" sldId="2147483669"/>
          </pc:sldLayoutMkLst>
        </pc:sldLayoutChg>
        <pc:sldLayoutChg chg="del">
          <pc:chgData name="Macurová Iveta" userId="b94dfe3c-3182-4241-a7b7-9f4e045a73d3" providerId="ADAL" clId="{5B1FC27C-C89D-4162-B051-3404B0F655BD}" dt="2022-01-26T06:25:01.988" v="2" actId="47"/>
          <pc:sldLayoutMkLst>
            <pc:docMk/>
            <pc:sldMasterMk cId="1334640632" sldId="2147483648"/>
            <pc:sldLayoutMk cId="1911104819" sldId="2147483670"/>
          </pc:sldLayoutMkLst>
        </pc:sldLayoutChg>
        <pc:sldLayoutChg chg="del">
          <pc:chgData name="Macurová Iveta" userId="b94dfe3c-3182-4241-a7b7-9f4e045a73d3" providerId="ADAL" clId="{5B1FC27C-C89D-4162-B051-3404B0F655BD}" dt="2022-01-26T06:26:11.869" v="33" actId="47"/>
          <pc:sldLayoutMkLst>
            <pc:docMk/>
            <pc:sldMasterMk cId="1334640632" sldId="2147483648"/>
            <pc:sldLayoutMk cId="3268500930" sldId="2147483671"/>
          </pc:sldLayoutMkLst>
        </pc:sldLayoutChg>
        <pc:sldLayoutChg chg="del">
          <pc:chgData name="Macurová Iveta" userId="b94dfe3c-3182-4241-a7b7-9f4e045a73d3" providerId="ADAL" clId="{5B1FC27C-C89D-4162-B051-3404B0F655BD}" dt="2022-01-26T06:25:00.043" v="1" actId="47"/>
          <pc:sldLayoutMkLst>
            <pc:docMk/>
            <pc:sldMasterMk cId="1334640632" sldId="2147483648"/>
            <pc:sldLayoutMk cId="1791287407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1F79BB8-56A3-4DE8-8337-A7788A9423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F69C32-E876-4EFB-9E81-03B13674D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244" y="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8559CA48-4389-4ABF-9447-232A6CA8894A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7011B3-5B10-4088-9B97-AE8E942E4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160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D0DD32-33D6-4A48-BB8F-030EA1F977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244" y="943160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207EE186-FCBA-43EA-AC5B-6F14CEFF5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934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2244" y="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5420F065-6031-4389-A5FF-A3CF0B8D06C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086" y="4778723"/>
            <a:ext cx="5440681" cy="3909865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2244" y="943160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D6853EA1-8944-4D1F-AF91-C9792C451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0307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1D3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989D406-8754-4E2C-A575-80114C8F0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5D493FEA-B112-4425-B8EF-62D47207E2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 </a:t>
            </a:r>
            <a:r>
              <a:rPr lang="cs-CZ" err="1"/>
              <a:t>powerpointové</a:t>
            </a:r>
            <a:endParaRPr lang="cs-CZ"/>
          </a:p>
        </p:txBody>
      </p:sp>
      <p:sp>
        <p:nvSpPr>
          <p:cNvPr id="7" name="Zástupný symbol pro text 9">
            <a:extLst>
              <a:ext uri="{FF2B5EF4-FFF2-40B4-BE49-F238E27FC236}">
                <a16:creationId xmlns:a16="http://schemas.microsoft.com/office/drawing/2014/main" id="{6EF1D36D-92B6-4140-9F8F-B6549DC271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4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prezentace ve třech řádcích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D4B3A96D-78A3-42EC-9469-3C0F57F44D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8974" y="5333745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rgbClr val="FF5172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Autor</a:t>
            </a:r>
            <a:br>
              <a:rPr lang="cs-CZ"/>
            </a:br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94416D2-C1FF-4A1D-9896-0E03B2679F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2193" y="5337665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Místo</a:t>
            </a:r>
            <a:br>
              <a:rPr lang="cs-CZ"/>
            </a:br>
            <a:r>
              <a:rPr lang="cs-CZ"/>
              <a:t>Datum</a:t>
            </a: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9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bg>
      <p:bgPr>
        <a:solidFill>
          <a:srgbClr val="1D3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2C0427E-2BA7-49EE-A5CD-B106CCD6B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6BB46A85-F35B-4F70-B11D-4736C29B5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prezentace ve třech řádcích</a:t>
            </a:r>
          </a:p>
        </p:txBody>
      </p:sp>
      <p:sp>
        <p:nvSpPr>
          <p:cNvPr id="14" name="Zástupný symbol pro text 7">
            <a:extLst>
              <a:ext uri="{FF2B5EF4-FFF2-40B4-BE49-F238E27FC236}">
                <a16:creationId xmlns:a16="http://schemas.microsoft.com/office/drawing/2014/main" id="{634F4884-9A0B-4B83-BCB1-DAE0451DCD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powerpointové</a:t>
            </a:r>
            <a:endParaRPr lang="cs-CZ" dirty="0"/>
          </a:p>
        </p:txBody>
      </p:sp>
      <p:sp>
        <p:nvSpPr>
          <p:cNvPr id="7" name="Zástupný symbol obrázku 3">
            <a:extLst>
              <a:ext uri="{FF2B5EF4-FFF2-40B4-BE49-F238E27FC236}">
                <a16:creationId xmlns:a16="http://schemas.microsoft.com/office/drawing/2014/main" id="{B1528945-F949-46B3-A25D-9E0B324C49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9376" y="1"/>
            <a:ext cx="4202623" cy="58540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9CAD8E10-6379-4430-B30F-D49C656AB8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717" y="5932067"/>
            <a:ext cx="2883368" cy="76097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sz="1600" dirty="0"/>
              <a:t>Autor</a:t>
            </a:r>
            <a:endParaRPr lang="cs-CZ" dirty="0"/>
          </a:p>
        </p:txBody>
      </p:sp>
      <p:sp>
        <p:nvSpPr>
          <p:cNvPr id="17" name="Zástupný symbol pro text 3">
            <a:extLst>
              <a:ext uri="{FF2B5EF4-FFF2-40B4-BE49-F238E27FC236}">
                <a16:creationId xmlns:a16="http://schemas.microsoft.com/office/drawing/2014/main" id="{85A9CE3A-4CAD-4D64-ADDE-CCDC89A392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3844" y="5932067"/>
            <a:ext cx="2883368" cy="76097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sz="1600" dirty="0"/>
              <a:t>Místo</a:t>
            </a:r>
            <a:endParaRPr lang="cs-CZ" dirty="0"/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4F7714A-006C-46A7-961A-3D606FF342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89139" y="5932067"/>
            <a:ext cx="2883368" cy="760976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sz="1600" dirty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0" y="1955968"/>
            <a:ext cx="10933309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876689"/>
            <a:ext cx="10933309" cy="201625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8B4B78FC-8D0B-4213-A420-6CEEFBC111C2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z="1800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1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A4231B-FD8C-4C99-9D9B-80597DB0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499" y="2749255"/>
            <a:ext cx="5089849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250DB47-0D3B-4372-97D2-1569DC4A0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6348" y="2749254"/>
            <a:ext cx="5183188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AB82A1A7-6BCD-4031-9F64-2FFF939C3145}"/>
              </a:ext>
            </a:extLst>
          </p:cNvPr>
          <p:cNvSpPr txBox="1">
            <a:spLocks/>
          </p:cNvSpPr>
          <p:nvPr userDrawn="1"/>
        </p:nvSpPr>
        <p:spPr>
          <a:xfrm>
            <a:off x="714165" y="1946726"/>
            <a:ext cx="10933309" cy="666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D34F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8275F84D-8AAD-4BE2-A553-49D8CAAF28AC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z="1800" smtClean="0"/>
              <a:pPr/>
              <a:t>‹#›</a:t>
            </a:fld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4774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5974254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endParaRPr lang="cs-CZ"/>
          </a:p>
          <a:p>
            <a:pPr lvl="0"/>
            <a:endParaRPr lang="cs-CZ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051404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/>
              <a:t>quunti voluptatia vel iur, samest</a:t>
            </a:r>
          </a:p>
          <a:p>
            <a:pPr lvl="0"/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226BAD10-F4BD-4631-A6A2-FB55EB66A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8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0" y="2622088"/>
            <a:ext cx="5974253" cy="3602866"/>
          </a:xfrm>
        </p:spPr>
        <p:txBody>
          <a:bodyPr numCol="2" spcCol="432000">
            <a:normAutofit/>
          </a:bodyPr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.</a:t>
            </a:r>
          </a:p>
          <a:p>
            <a:pPr lvl="0"/>
            <a:endParaRPr lang="cs-CZ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199115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/>
              <a:t>quunti voluptatia vel iur, samest</a:t>
            </a:r>
          </a:p>
          <a:p>
            <a:pPr lvl="0"/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B662301A-4E30-446D-A484-5A00E132D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39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endParaRPr lang="cs-CZ"/>
          </a:p>
          <a:p>
            <a:pPr lvl="0"/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4B1D701B-96E8-4040-B48E-D21E34B2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7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179453"/>
          </a:xfrm>
        </p:spPr>
        <p:txBody>
          <a:bodyPr numCol="2" spcCol="43200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lvl="0"/>
            <a:endParaRPr lang="cs-CZ"/>
          </a:p>
          <a:p>
            <a:pPr lvl="0"/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8B072FF3-4E07-4267-9B78-94E2445F4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4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32875-70EF-4AC0-A134-D3ADB7F6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46CB49-0820-42B6-89CD-DB2F48813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163" y="2990155"/>
            <a:ext cx="5305637" cy="3186808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AE63F4-D13D-45EC-AD15-5C66EBE0A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990153"/>
            <a:ext cx="5334000" cy="3186809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46562BDD-583B-4A65-88DB-92851E74F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80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6">
            <a:extLst>
              <a:ext uri="{FF2B5EF4-FFF2-40B4-BE49-F238E27FC236}">
                <a16:creationId xmlns:a16="http://schemas.microsoft.com/office/drawing/2014/main" id="{C9CD2B60-8F01-48EF-9690-C43B4700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3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8D050E-92AA-4C46-8F85-A4970CD8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65" y="1664592"/>
            <a:ext cx="106396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CC25945-9994-4643-821D-64DDAFDB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166" y="2990155"/>
            <a:ext cx="10639634" cy="31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27BDA82-160D-444E-B784-EACBE5840D0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01013" y="534087"/>
            <a:ext cx="1579001" cy="4938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1CA5033-5229-4436-9CEE-4D1F2A4C59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1999" cy="1278095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193F63-F242-4F6B-BA07-FC06EF7D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5" r:id="rId4"/>
    <p:sldLayoutId id="2147483666" r:id="rId5"/>
    <p:sldLayoutId id="2147483667" r:id="rId6"/>
    <p:sldLayoutId id="2147483668" r:id="rId7"/>
    <p:sldLayoutId id="2147483652" r:id="rId8"/>
    <p:sldLayoutId id="2147483655" r:id="rId9"/>
    <p:sldLayoutId id="2147483669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34F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grabec.tomas@jmk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623A2883-66D7-46FA-B36B-38C07B556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975" y="3844141"/>
            <a:ext cx="6789738" cy="1162050"/>
          </a:xfrm>
        </p:spPr>
        <p:txBody>
          <a:bodyPr>
            <a:normAutofit/>
          </a:bodyPr>
          <a:lstStyle/>
          <a:p>
            <a:r>
              <a:rPr lang="cs-CZ" sz="3200" dirty="0"/>
              <a:t>Dotační titul 5 – Obecní knihovny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1A2138-CB59-4E8C-BFD9-C52DB1F650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33" y="1753261"/>
            <a:ext cx="11315174" cy="1867393"/>
          </a:xfrm>
        </p:spPr>
        <p:txBody>
          <a:bodyPr>
            <a:normAutofit/>
          </a:bodyPr>
          <a:lstStyle/>
          <a:p>
            <a:r>
              <a:rPr lang="cs-CZ" sz="4000" dirty="0"/>
              <a:t>Dotační program </a:t>
            </a:r>
          </a:p>
          <a:p>
            <a:r>
              <a:rPr lang="cs-CZ" sz="4000" dirty="0"/>
              <a:t>Podpora rozvoje venkova Jihomoravského kraje pro rok 2022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281A6C4-CE20-4604-93F5-C0191AEEAB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 err="1"/>
              <a:t>KrÚ</a:t>
            </a:r>
            <a:r>
              <a:rPr lang="cs-CZ" dirty="0"/>
              <a:t> JMK, ORR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2DD7EE49-2195-441C-8C38-36F4E952DC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MZK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29B1E4C3-351A-4751-A343-AF5DEF845C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4.2.2022</a:t>
            </a:r>
          </a:p>
        </p:txBody>
      </p:sp>
    </p:spTree>
    <p:extLst>
      <p:ext uri="{BB962C8B-B14F-4D97-AF65-F5344CB8AC3E}">
        <p14:creationId xmlns:p14="http://schemas.microsoft.com/office/powerpoint/2010/main" val="384931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14C3396-CD54-40A2-A86A-D3C75BBDB665}"/>
              </a:ext>
            </a:extLst>
          </p:cNvPr>
          <p:cNvSpPr/>
          <p:nvPr/>
        </p:nvSpPr>
        <p:spPr>
          <a:xfrm>
            <a:off x="577049" y="6178858"/>
            <a:ext cx="621436" cy="603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ED7CF4-AC42-4577-8D23-091727C2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01" y="1500283"/>
            <a:ext cx="9709366" cy="666119"/>
          </a:xfrm>
        </p:spPr>
        <p:txBody>
          <a:bodyPr>
            <a:noAutofit/>
          </a:bodyPr>
          <a:lstStyle/>
          <a:p>
            <a:r>
              <a:rPr lang="cs-CZ" sz="3200" dirty="0"/>
              <a:t>Dotační program Podpora rozvoje venkova JMK 2022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62E06C-E77E-4C77-A3DC-ADB78CE7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65" y="2339794"/>
            <a:ext cx="8954878" cy="40631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cs-CZ" b="1" dirty="0"/>
              <a:t>Cílem dotačního programu je zachování základních funkcí v oblasti veřejné správy na venkově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latin typeface="Arial"/>
                <a:cs typeface="Arial"/>
              </a:rPr>
              <a:t>DT1 </a:t>
            </a:r>
            <a:r>
              <a:rPr lang="cs-CZ" sz="1800" b="1" dirty="0"/>
              <a:t>– </a:t>
            </a:r>
            <a:r>
              <a:rPr lang="cs-CZ" sz="1800" dirty="0">
                <a:latin typeface="Arial"/>
                <a:cs typeface="Arial"/>
              </a:rPr>
              <a:t>Výstavba a údržba venkovské zástavby a občanské vybavenosti</a:t>
            </a:r>
            <a:endParaRPr lang="cs-CZ" sz="1800" b="1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latin typeface="Arial"/>
                <a:cs typeface="Arial"/>
              </a:rPr>
              <a:t>DT2 </a:t>
            </a:r>
            <a:r>
              <a:rPr lang="cs-CZ" sz="1800" b="1" dirty="0"/>
              <a:t>– </a:t>
            </a:r>
            <a:r>
              <a:rPr lang="cs-CZ" sz="1800" dirty="0">
                <a:latin typeface="Arial"/>
                <a:cs typeface="Arial"/>
              </a:rPr>
              <a:t>Podpora regionální produkce</a:t>
            </a:r>
            <a:endParaRPr lang="cs-CZ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b="1" dirty="0"/>
              <a:t>DT4 – </a:t>
            </a:r>
            <a:r>
              <a:rPr lang="cs-CZ" sz="1800" dirty="0"/>
              <a:t>Opravy místních komunikací a zvýšení bezpečnosti obyv. v dopravě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b="1" u="sng" dirty="0"/>
              <a:t>DT5 – </a:t>
            </a:r>
            <a:r>
              <a:rPr lang="cs-CZ" sz="1800" u="sng" dirty="0"/>
              <a:t>Obecní knihovny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b="1" dirty="0"/>
              <a:t>DT6 –</a:t>
            </a:r>
            <a:r>
              <a:rPr lang="cs-CZ" sz="1800" dirty="0"/>
              <a:t> Společné integrované projekty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latin typeface="Arial"/>
                <a:cs typeface="Arial"/>
              </a:rPr>
              <a:t>Příjemce: </a:t>
            </a:r>
            <a:r>
              <a:rPr lang="cs-CZ" sz="1800" b="1" dirty="0">
                <a:latin typeface="Arial"/>
                <a:cs typeface="Arial"/>
              </a:rPr>
              <a:t>DT1,DT4,</a:t>
            </a:r>
            <a:r>
              <a:rPr lang="cs-CZ" sz="1800" b="1" u="sng" dirty="0">
                <a:latin typeface="Arial"/>
                <a:cs typeface="Arial"/>
              </a:rPr>
              <a:t>DT5, –</a:t>
            </a:r>
            <a:r>
              <a:rPr lang="cs-CZ" sz="1800" u="sng" dirty="0">
                <a:latin typeface="Arial"/>
                <a:cs typeface="Arial"/>
              </a:rPr>
              <a:t> obce do 3 tis. obyvatel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Arial"/>
                <a:cs typeface="Arial"/>
              </a:rPr>
              <a:t>                 </a:t>
            </a:r>
            <a:r>
              <a:rPr lang="cs-CZ" sz="1800" b="1" dirty="0">
                <a:latin typeface="Arial"/>
                <a:cs typeface="Arial"/>
              </a:rPr>
              <a:t>DT2 – </a:t>
            </a:r>
            <a:r>
              <a:rPr lang="cs-CZ" sz="1800" dirty="0">
                <a:latin typeface="Arial"/>
                <a:cs typeface="Arial"/>
              </a:rPr>
              <a:t>místní akční skupiny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Arial"/>
                <a:cs typeface="Arial"/>
              </a:rPr>
              <a:t>    	   </a:t>
            </a:r>
            <a:r>
              <a:rPr lang="cs-CZ" sz="1800" b="1" dirty="0">
                <a:latin typeface="Arial"/>
                <a:cs typeface="Arial"/>
              </a:rPr>
              <a:t>DT6</a:t>
            </a:r>
            <a:r>
              <a:rPr lang="cs-CZ" sz="1800" dirty="0">
                <a:latin typeface="Arial"/>
                <a:cs typeface="Arial"/>
              </a:rPr>
              <a:t> </a:t>
            </a:r>
            <a:r>
              <a:rPr lang="cs-CZ" sz="1800" b="1" dirty="0">
                <a:latin typeface="Arial"/>
                <a:cs typeface="Arial"/>
              </a:rPr>
              <a:t>–</a:t>
            </a:r>
            <a:r>
              <a:rPr lang="cs-CZ" sz="1800" dirty="0">
                <a:latin typeface="Arial"/>
                <a:cs typeface="Arial"/>
              </a:rPr>
              <a:t> svazky obcí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cs-CZ" b="1" dirty="0"/>
              <a:t>Alokace dotačního programu </a:t>
            </a:r>
            <a:r>
              <a:rPr lang="cs-CZ" b="1" dirty="0">
                <a:solidFill>
                  <a:srgbClr val="FF5172"/>
                </a:solidFill>
              </a:rPr>
              <a:t>50 000 000 Kč </a:t>
            </a:r>
          </a:p>
          <a:p>
            <a:pPr marL="0" indent="0" algn="just">
              <a:buNone/>
            </a:pPr>
            <a:r>
              <a:rPr lang="cs-CZ" b="1" dirty="0"/>
              <a:t>Dotace maximálně 50%</a:t>
            </a:r>
          </a:p>
          <a:p>
            <a:endParaRPr lang="cs-CZ" b="1" dirty="0"/>
          </a:p>
          <a:p>
            <a:pPr algn="just"/>
            <a:endParaRPr lang="cs-CZ" b="1" dirty="0"/>
          </a:p>
          <a:p>
            <a:pPr algn="just"/>
            <a:endParaRPr lang="cs-CZ" b="1" dirty="0"/>
          </a:p>
          <a:p>
            <a:endParaRPr lang="cs-CZ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5456AB-47D5-472B-AFCA-8A69FC0F146C}"/>
              </a:ext>
            </a:extLst>
          </p:cNvPr>
          <p:cNvSpPr txBox="1"/>
          <p:nvPr/>
        </p:nvSpPr>
        <p:spPr>
          <a:xfrm>
            <a:off x="9605818" y="1833342"/>
            <a:ext cx="2419926" cy="71173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500"/>
              </a:spcAft>
            </a:pPr>
            <a:r>
              <a:rPr lang="cs-CZ" sz="16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 žádostí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14.02.2022 – 28.02.2022</a:t>
            </a:r>
          </a:p>
          <a:p>
            <a:pPr algn="ctr">
              <a:spcAft>
                <a:spcPts val="500"/>
              </a:spcAft>
            </a:pPr>
            <a:r>
              <a:rPr lang="cs-CZ" sz="16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25 000 Kč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 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DT1 250 000 Kč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DT2 100 000 Kč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DT4 250 000 Kč</a:t>
            </a:r>
          </a:p>
          <a:p>
            <a:pPr algn="ctr">
              <a:spcAft>
                <a:spcPts val="500"/>
              </a:spcAft>
            </a:pPr>
            <a:r>
              <a:rPr lang="cs-CZ" sz="1600" u="sng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DT5   50 000 Kč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DT6 250 000 Kč</a:t>
            </a:r>
          </a:p>
          <a:p>
            <a:pPr algn="ctr">
              <a:spcAft>
                <a:spcPts val="500"/>
              </a:spcAft>
            </a:pPr>
            <a:r>
              <a:rPr lang="cs-CZ" sz="16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Kontaktní osoba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Bc. Tomáš Grabec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grabec.tomas@jmk.cz</a:t>
            </a: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RNDr. Iveta Macurová</a:t>
            </a:r>
          </a:p>
          <a:p>
            <a:pPr algn="ctr">
              <a:spcAft>
                <a:spcPts val="500"/>
              </a:spcAft>
            </a:pPr>
            <a:r>
              <a:rPr lang="cs-CZ" sz="1600" u="sng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macurova.iveta</a:t>
            </a: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@jmk.cz</a:t>
            </a: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3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3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3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3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500"/>
              </a:spcAft>
              <a:buBlip>
                <a:blip r:embed="rId3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</a:endParaRPr>
          </a:p>
          <a:p>
            <a:pPr marL="342900" lvl="0" indent="-342900">
              <a:spcAft>
                <a:spcPts val="500"/>
              </a:spcAft>
              <a:buBlip>
                <a:blip r:embed="rId3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</a:endParaRPr>
          </a:p>
          <a:p>
            <a:pPr marL="342900" lvl="0" indent="-342900">
              <a:spcAft>
                <a:spcPts val="500"/>
              </a:spcAft>
              <a:buBlip>
                <a:blip r:embed="rId3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77075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AD805-DE70-4243-A510-13A3254D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08" y="1420259"/>
            <a:ext cx="10933309" cy="666119"/>
          </a:xfrm>
        </p:spPr>
        <p:txBody>
          <a:bodyPr>
            <a:normAutofit fontScale="90000"/>
          </a:bodyPr>
          <a:lstStyle/>
          <a:p>
            <a:r>
              <a:rPr lang="cs-CZ" dirty="0"/>
              <a:t>PRV JMK 2022 DT 5 – Obecní 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8FA693-43A1-4E3E-9C6A-38BA3FAF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82" y="2165488"/>
            <a:ext cx="10933309" cy="4447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B5271"/>
                </a:solidFill>
              </a:rPr>
              <a:t>PODMÍNKY</a:t>
            </a:r>
          </a:p>
          <a:p>
            <a:pPr marL="0" indent="0">
              <a:buNone/>
            </a:pPr>
            <a:r>
              <a:rPr lang="cs-CZ" sz="2000" dirty="0"/>
              <a:t>Žadatel: </a:t>
            </a:r>
            <a:r>
              <a:rPr lang="cs-CZ" sz="2000" b="1" dirty="0"/>
              <a:t>obec</a:t>
            </a:r>
            <a:r>
              <a:rPr lang="cs-CZ" sz="2000" dirty="0"/>
              <a:t> z JMK do 3 tis. obyvatel</a:t>
            </a:r>
          </a:p>
          <a:p>
            <a:pPr marL="0" indent="0">
              <a:buNone/>
            </a:pPr>
            <a:r>
              <a:rPr lang="cs-CZ" sz="2000" dirty="0"/>
              <a:t>Alokace: celkem cca 1,5 mil. Kč</a:t>
            </a:r>
          </a:p>
          <a:p>
            <a:pPr marL="0" indent="0">
              <a:buNone/>
            </a:pPr>
            <a:r>
              <a:rPr lang="cs-CZ" sz="2000" dirty="0"/>
              <a:t>Dotace: 25 – 50 tis. Kč, maximálně 50 %</a:t>
            </a:r>
          </a:p>
          <a:p>
            <a:pPr marL="0" indent="0">
              <a:buNone/>
            </a:pPr>
            <a:r>
              <a:rPr lang="cs-CZ" sz="2000" dirty="0"/>
              <a:t>Podporované aktivity a akce:</a:t>
            </a:r>
          </a:p>
          <a:p>
            <a:pPr lvl="3"/>
            <a:r>
              <a:rPr lang="cs-CZ" sz="2000" dirty="0"/>
              <a:t>Počítačové vybavení,</a:t>
            </a:r>
          </a:p>
          <a:p>
            <a:pPr lvl="3"/>
            <a:r>
              <a:rPr lang="cs-CZ" sz="2000" dirty="0"/>
              <a:t>čtečky, tiskárny, skenery, promítací zařízení, rozmnožovací stroje,</a:t>
            </a:r>
          </a:p>
          <a:p>
            <a:pPr lvl="3"/>
            <a:r>
              <a:rPr lang="cs-CZ" sz="2000" dirty="0"/>
              <a:t>softwarové vybavení,</a:t>
            </a:r>
          </a:p>
          <a:p>
            <a:pPr lvl="3"/>
            <a:r>
              <a:rPr lang="cs-CZ" sz="2000" dirty="0"/>
              <a:t>pořízení mobiliáře vnitřního vybavení – nábytek, koberce, regály,</a:t>
            </a:r>
          </a:p>
          <a:p>
            <a:pPr lvl="3"/>
            <a:r>
              <a:rPr lang="cs-CZ" sz="2000" dirty="0"/>
              <a:t>drobné stavební úpravy (neinvestičního charakteru pouze v kombinaci s pořízením inventáře – výměna oken, výmalby a opravy zdiva, podlahy nebo toalet).</a:t>
            </a:r>
          </a:p>
          <a:p>
            <a:pPr lvl="1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70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28DBA-8E47-4627-929A-F1D4DBC2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320800"/>
            <a:ext cx="10933309" cy="849745"/>
          </a:xfrm>
        </p:spPr>
        <p:txBody>
          <a:bodyPr>
            <a:normAutofit/>
          </a:bodyPr>
          <a:lstStyle/>
          <a:p>
            <a:r>
              <a:rPr lang="cs-CZ" sz="4000" dirty="0"/>
              <a:t>PRV JMK 2022 DT 5 – Obecní 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04AF8-D9EC-43B0-80A2-D3B3A36FD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45" y="2087419"/>
            <a:ext cx="10933309" cy="452581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5172"/>
                </a:solidFill>
              </a:rPr>
              <a:t>KRITÉRIA</a:t>
            </a:r>
          </a:p>
          <a:p>
            <a:pPr marL="0" indent="0">
              <a:buNone/>
            </a:pPr>
            <a:endParaRPr lang="cs-CZ" dirty="0">
              <a:solidFill>
                <a:srgbClr val="FF5172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1762BB3-3437-418E-8D25-9BFCA251C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635445"/>
              </p:ext>
            </p:extLst>
          </p:nvPr>
        </p:nvGraphicFramePr>
        <p:xfrm>
          <a:off x="3851564" y="2087419"/>
          <a:ext cx="6382325" cy="4431990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3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656058">
                  <a:extLst>
                    <a:ext uri="{9D8B030D-6E8A-4147-A177-3AD203B41FA5}">
                      <a16:colId xmlns:a16="http://schemas.microsoft.com/office/drawing/2014/main" val="3941983340"/>
                    </a:ext>
                  </a:extLst>
                </a:gridCol>
                <a:gridCol w="726267">
                  <a:extLst>
                    <a:ext uri="{9D8B030D-6E8A-4147-A177-3AD203B41FA5}">
                      <a16:colId xmlns:a16="http://schemas.microsoft.com/office/drawing/2014/main" val="319126600"/>
                    </a:ext>
                  </a:extLst>
                </a:gridCol>
              </a:tblGrid>
              <a:tr h="4291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rgbClr val="1D34FD"/>
                          </a:solidFill>
                          <a:effectLst/>
                        </a:rPr>
                        <a:t>Velikost žadatele (počet obyvatel):</a:t>
                      </a:r>
                      <a:endParaRPr lang="cs-CZ" sz="1400" baseline="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rgbClr val="1D34FD"/>
                          </a:solidFill>
                          <a:effectLst/>
                        </a:rPr>
                        <a:t>Počet bodů</a:t>
                      </a:r>
                      <a:endParaRPr lang="cs-CZ" sz="1400" baseline="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02692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do 300 obyvatel</a:t>
                      </a:r>
                      <a:endParaRPr lang="cs-CZ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effectLst/>
                        </a:rPr>
                        <a:t>15</a:t>
                      </a:r>
                      <a:endParaRPr lang="cs-CZ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04279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od 301 obyvatel do 500 obyvatel</a:t>
                      </a:r>
                      <a:endParaRPr lang="cs-CZ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effectLst/>
                        </a:rPr>
                        <a:t>12</a:t>
                      </a:r>
                      <a:endParaRPr lang="cs-CZ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835188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od 501 obyvatel do 1.000 obyvatel</a:t>
                      </a:r>
                      <a:endParaRPr lang="cs-CZ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effectLst/>
                        </a:rPr>
                        <a:t>9</a:t>
                      </a:r>
                      <a:endParaRPr lang="cs-CZ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339124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od 1.001 obyvatel do 1.500 obyvatel </a:t>
                      </a:r>
                      <a:endParaRPr lang="cs-CZ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effectLst/>
                        </a:rPr>
                        <a:t>6</a:t>
                      </a:r>
                      <a:endParaRPr lang="cs-CZ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14765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od 1.501 obyvatel do 3.000 obyvatel</a:t>
                      </a:r>
                      <a:endParaRPr lang="cs-CZ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effectLst/>
                        </a:rPr>
                        <a:t>3</a:t>
                      </a:r>
                      <a:endParaRPr lang="cs-CZ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83292"/>
                  </a:ext>
                </a:extLst>
              </a:tr>
              <a:tr h="397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rgbClr val="1D34FD"/>
                          </a:solidFill>
                          <a:effectLst/>
                        </a:rPr>
                        <a:t>Rozvojová strategie obce (program, plán rozvoje):</a:t>
                      </a:r>
                      <a:endParaRPr lang="cs-CZ" sz="1400" baseline="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 b="1" kern="1200" baseline="0" dirty="0">
                          <a:solidFill>
                            <a:srgbClr val="1D34F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  <a:r>
                        <a:rPr lang="cs-CZ" sz="1400" baseline="0" dirty="0">
                          <a:solidFill>
                            <a:srgbClr val="1D34FD"/>
                          </a:solidFill>
                          <a:effectLst/>
                        </a:rPr>
                        <a:t> </a:t>
                      </a:r>
                      <a:r>
                        <a:rPr lang="cs-CZ" sz="1400" b="1" kern="1200" baseline="0" dirty="0">
                          <a:solidFill>
                            <a:srgbClr val="1D34F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bodů</a:t>
                      </a: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39886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Akce je v souladu</a:t>
                      </a:r>
                      <a:endParaRPr lang="cs-CZ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effectLst/>
                        </a:rPr>
                        <a:t>1</a:t>
                      </a:r>
                      <a:endParaRPr lang="cs-CZ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87647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Akce není v souladu</a:t>
                      </a:r>
                      <a:endParaRPr lang="cs-CZ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effectLst/>
                        </a:rPr>
                        <a:t>0</a:t>
                      </a:r>
                      <a:endParaRPr lang="cs-CZ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755854"/>
                  </a:ext>
                </a:extLst>
              </a:tr>
              <a:tr h="397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rgbClr val="1D34FD"/>
                          </a:solidFill>
                          <a:effectLst/>
                        </a:rPr>
                        <a:t>Spolupráce s JMK v rámci IDS</a:t>
                      </a:r>
                      <a:endParaRPr lang="cs-CZ" sz="1400" baseline="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</a:pPr>
                      <a:r>
                        <a:rPr lang="cs-CZ" sz="1400" b="1" kern="1200" baseline="0" dirty="0">
                          <a:solidFill>
                            <a:srgbClr val="1D34F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bodů</a:t>
                      </a: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60788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Žadatel se podílel v roce 2021 na financování systému IDS JMK</a:t>
                      </a:r>
                      <a:endParaRPr lang="cs-CZ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effectLst/>
                        </a:rPr>
                        <a:t>4</a:t>
                      </a:r>
                      <a:endParaRPr lang="cs-CZ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914724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Žadatel se nepodílel v roce 2021 na financování systému IDS JMK</a:t>
                      </a:r>
                      <a:endParaRPr lang="cs-CZ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effectLst/>
                        </a:rPr>
                        <a:t>0</a:t>
                      </a:r>
                      <a:endParaRPr lang="cs-CZ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61759"/>
                  </a:ext>
                </a:extLst>
              </a:tr>
              <a:tr h="397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rgbClr val="1D34FD"/>
                          </a:solidFill>
                          <a:effectLst/>
                        </a:rPr>
                        <a:t>Audit Obec přátelská rodině	</a:t>
                      </a:r>
                      <a:endParaRPr lang="cs-CZ" sz="1400" baseline="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115000"/>
                        </a:lnSpc>
                      </a:pPr>
                      <a:r>
                        <a:rPr lang="cs-CZ" sz="1400" b="1" kern="1200" baseline="0" dirty="0">
                          <a:solidFill>
                            <a:srgbClr val="1D34F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bodů</a:t>
                      </a: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33447"/>
                  </a:ext>
                </a:extLst>
              </a:tr>
              <a:tr h="191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Obec s auditem</a:t>
                      </a:r>
                      <a:endParaRPr lang="cs-CZ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effectLst/>
                        </a:rPr>
                        <a:t>1</a:t>
                      </a:r>
                      <a:endParaRPr lang="cs-CZ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70330"/>
                  </a:ext>
                </a:extLst>
              </a:tr>
              <a:tr h="225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Obec bez auditu	</a:t>
                      </a:r>
                      <a:endParaRPr lang="cs-CZ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</a:pPr>
                      <a:r>
                        <a:rPr lang="cs-CZ" sz="1400" baseline="0" dirty="0">
                          <a:effectLst/>
                        </a:rPr>
                        <a:t>0</a:t>
                      </a:r>
                      <a:endParaRPr lang="cs-CZ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5" marR="377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3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04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B7CB2-5149-4698-962C-41ACA3DA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PRV JMK DT 5 rekapitulace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C4FD49-CC05-4A9B-B72E-E2771AE56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Poskytnuté prostředky 2016 - 2019:</a:t>
            </a:r>
          </a:p>
          <a:p>
            <a:pPr lvl="0"/>
            <a:r>
              <a:rPr lang="cs-CZ" dirty="0"/>
              <a:t>2016 – 5 047 tis. Kč, alokováno 5 mil. Kč, uspokojeno všech 142 žádostí</a:t>
            </a:r>
          </a:p>
          <a:p>
            <a:pPr lvl="0"/>
            <a:r>
              <a:rPr lang="cs-CZ" dirty="0"/>
              <a:t>2017 – 3 793 tis. Kč, alokováno 5 mil. Kč, uspokojeno všech 102 žádostí</a:t>
            </a:r>
          </a:p>
          <a:p>
            <a:pPr lvl="0"/>
            <a:r>
              <a:rPr lang="cs-CZ" dirty="0"/>
              <a:t>2018 – 3 360 tis. Kč, alokovány 4 mil. Kč, uspokojeno všech 84 žádosti</a:t>
            </a:r>
          </a:p>
          <a:p>
            <a:pPr lvl="0"/>
            <a:r>
              <a:rPr lang="cs-CZ" dirty="0"/>
              <a:t>2019 – 2 890 tis. Kč, alokovány 3 mil. Kč, uspokojeno 76 z 95 žádostí</a:t>
            </a:r>
          </a:p>
          <a:p>
            <a:pPr lvl="0"/>
            <a:r>
              <a:rPr lang="cs-CZ" dirty="0"/>
              <a:t>2020 – 2021 z důvodu omezení rozpočtu nebyly dotace poskytovány</a:t>
            </a:r>
          </a:p>
          <a:p>
            <a:pPr marL="0" indent="0">
              <a:buNone/>
            </a:pPr>
            <a:r>
              <a:rPr lang="cs-CZ" dirty="0"/>
              <a:t>Celkově bylo rozděleno 15 090 tis. Kč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03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207A8-FD14-4879-8A43-71362847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DT 5 v rámci PRV JMK 2016 - 2021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AD51A34-D76B-41EF-96C7-3D638D1AF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990978"/>
              </p:ext>
            </p:extLst>
          </p:nvPr>
        </p:nvGraphicFramePr>
        <p:xfrm>
          <a:off x="1065230" y="2770907"/>
          <a:ext cx="9709607" cy="2916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710">
                  <a:extLst>
                    <a:ext uri="{9D8B030D-6E8A-4147-A177-3AD203B41FA5}">
                      <a16:colId xmlns:a16="http://schemas.microsoft.com/office/drawing/2014/main" val="1875804351"/>
                    </a:ext>
                  </a:extLst>
                </a:gridCol>
                <a:gridCol w="3452940">
                  <a:extLst>
                    <a:ext uri="{9D8B030D-6E8A-4147-A177-3AD203B41FA5}">
                      <a16:colId xmlns:a16="http://schemas.microsoft.com/office/drawing/2014/main" val="2946043716"/>
                    </a:ext>
                  </a:extLst>
                </a:gridCol>
                <a:gridCol w="2274690">
                  <a:extLst>
                    <a:ext uri="{9D8B030D-6E8A-4147-A177-3AD203B41FA5}">
                      <a16:colId xmlns:a16="http://schemas.microsoft.com/office/drawing/2014/main" val="1160427478"/>
                    </a:ext>
                  </a:extLst>
                </a:gridCol>
                <a:gridCol w="1656348">
                  <a:extLst>
                    <a:ext uri="{9D8B030D-6E8A-4147-A177-3AD203B41FA5}">
                      <a16:colId xmlns:a16="http://schemas.microsoft.com/office/drawing/2014/main" val="2288172913"/>
                    </a:ext>
                  </a:extLst>
                </a:gridCol>
                <a:gridCol w="1581919">
                  <a:extLst>
                    <a:ext uri="{9D8B030D-6E8A-4147-A177-3AD203B41FA5}">
                      <a16:colId xmlns:a16="http://schemas.microsoft.com/office/drawing/2014/main" val="257505738"/>
                    </a:ext>
                  </a:extLst>
                </a:gridCol>
              </a:tblGrid>
              <a:tr h="735864"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>
                          <a:solidFill>
                            <a:srgbClr val="1D34FD"/>
                          </a:solidFill>
                          <a:effectLst/>
                        </a:rPr>
                        <a:t>rok</a:t>
                      </a:r>
                      <a:endParaRPr lang="cs-CZ" sz="1800" b="1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>
                          <a:solidFill>
                            <a:srgbClr val="1D34FD"/>
                          </a:solidFill>
                          <a:effectLst/>
                        </a:rPr>
                        <a:t>Rozpočet DP PRV JMK v mil. Kč / limit pro DT 5 v mil. Kč</a:t>
                      </a:r>
                      <a:endParaRPr lang="cs-CZ" sz="1800" b="1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1D34FD"/>
                          </a:solidFill>
                          <a:effectLst/>
                        </a:rPr>
                        <a:t>Počet žádostí/ požadavek v mil. Kč</a:t>
                      </a:r>
                      <a:endParaRPr lang="cs-CZ" sz="1800" b="1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>
                          <a:solidFill>
                            <a:srgbClr val="1D34FD"/>
                          </a:solidFill>
                          <a:effectLst/>
                        </a:rPr>
                        <a:t>Počet dotací</a:t>
                      </a:r>
                      <a:endParaRPr lang="cs-CZ" sz="1800" b="1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>
                          <a:solidFill>
                            <a:srgbClr val="1D34FD"/>
                          </a:solidFill>
                          <a:effectLst/>
                        </a:rPr>
                        <a:t>Objem dotací v mil. Kč</a:t>
                      </a:r>
                      <a:endParaRPr lang="cs-CZ" sz="1800" b="1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70019569"/>
                  </a:ext>
                </a:extLst>
              </a:tr>
              <a:tr h="36351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2016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50 / 5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152 / 5,503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142 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rgbClr val="1D34FD"/>
                          </a:solidFill>
                          <a:effectLst/>
                        </a:rPr>
                        <a:t>5,047</a:t>
                      </a:r>
                      <a:endParaRPr lang="cs-CZ" sz="180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22642026"/>
                  </a:ext>
                </a:extLst>
              </a:tr>
              <a:tr h="36351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2017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40 / 5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102 / 3,793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102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rgbClr val="1D34FD"/>
                          </a:solidFill>
                          <a:effectLst/>
                        </a:rPr>
                        <a:t>3,793</a:t>
                      </a:r>
                      <a:endParaRPr lang="cs-CZ" sz="180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65578540"/>
                  </a:ext>
                </a:extLst>
              </a:tr>
              <a:tr h="36351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2018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52 / 4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84 / 3,36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84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rgbClr val="1D34FD"/>
                          </a:solidFill>
                          <a:effectLst/>
                        </a:rPr>
                        <a:t>3,360</a:t>
                      </a:r>
                      <a:endParaRPr lang="cs-CZ" sz="180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65998771"/>
                  </a:ext>
                </a:extLst>
              </a:tr>
              <a:tr h="36351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2019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55 / 3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95 / 3,7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76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rgbClr val="1D34FD"/>
                          </a:solidFill>
                          <a:effectLst/>
                        </a:rPr>
                        <a:t>2,890</a:t>
                      </a:r>
                      <a:endParaRPr lang="cs-CZ" sz="180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76029154"/>
                  </a:ext>
                </a:extLst>
              </a:tr>
              <a:tr h="36351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2020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1D34FD"/>
                          </a:solidFill>
                          <a:effectLst/>
                        </a:rPr>
                        <a:t>58 / 3 (rozpočet DP snížen na 30)</a:t>
                      </a:r>
                      <a:endParaRPr lang="cs-CZ" sz="180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92 / 3,6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0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rgbClr val="1D34FD"/>
                          </a:solidFill>
                          <a:effectLst/>
                        </a:rPr>
                        <a:t>0</a:t>
                      </a:r>
                      <a:endParaRPr lang="cs-CZ" sz="180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50815936"/>
                  </a:ext>
                </a:extLst>
              </a:tr>
              <a:tr h="36351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2021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48 / 0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0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solidFill>
                            <a:srgbClr val="1D34FD"/>
                          </a:solidFill>
                          <a:effectLst/>
                        </a:rPr>
                        <a:t>0</a:t>
                      </a:r>
                      <a:endParaRPr lang="cs-CZ" sz="180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solidFill>
                            <a:srgbClr val="1D34FD"/>
                          </a:solidFill>
                          <a:effectLst/>
                        </a:rPr>
                        <a:t>0</a:t>
                      </a:r>
                      <a:endParaRPr lang="cs-CZ" sz="1800" dirty="0">
                        <a:solidFill>
                          <a:srgbClr val="1D34F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1173959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745EE15-131E-4515-9C20-C97D5BC09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88101" y="123618"/>
            <a:ext cx="19610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Přehled dotací poskytnutých v DT5 2016 - 2021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5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B51013-38E7-430D-B848-BC85DBE8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7" y="1708728"/>
            <a:ext cx="10933309" cy="1375178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Příklad popisu akce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Knihovna všemi smysly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3B432-C089-418D-A74A-4E05E4D5C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0" y="3594831"/>
            <a:ext cx="10933309" cy="20162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Cílem projektu je doplnění a rozšíření počítačového vybavení knihovny o přenosnou techniku a reproduktorovou sestavu - dataprojektor vč. držáku, reproduktory pro napojení k PC a televizoru, notebook, tablet, sluchátka, tak aby byla možnost rozšířit nabídku knihovny o kvalitní poslech - např. audioknih, hudby i pro potřeby ozvučení při pořádání besed a dále zlepšit možnosti konání akcí v prostorách knihovny i mimo ni např.  v sále Spolkového domu, v základní škole.  Naším cílem je podpořit a rozvíjet zájem nejmenších "zatím ještě </a:t>
            </a:r>
            <a:r>
              <a:rPr lang="cs-CZ" dirty="0" err="1"/>
              <a:t>nečtenářů</a:t>
            </a:r>
            <a:r>
              <a:rPr lang="cs-CZ" dirty="0"/>
              <a:t>" o návštěvy knihovny a rozvíjet jejich vnímání také dalšími smysly, např. prostřednictvím poslechu ať už přímého čtení či zprostředkovaně pomocí audio pohádek a příběhů. Nadále se snažíme, aby knihovna neplnila jen funkci půjčovny knih, ale byla místem příjemného setkávání, zprostředkovatelem "kvalitní zábavy" a nositelem kultury v obci. </a:t>
            </a:r>
          </a:p>
        </p:txBody>
      </p:sp>
    </p:spTree>
    <p:extLst>
      <p:ext uri="{BB962C8B-B14F-4D97-AF65-F5344CB8AC3E}">
        <p14:creationId xmlns:p14="http://schemas.microsoft.com/office/powerpoint/2010/main" val="51801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1C4C3-87BC-45D2-A277-9DCDC048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9" y="1671783"/>
            <a:ext cx="10933309" cy="1375178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Příklad popisu akce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Společenská knihovna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9CFF33-E28F-4192-B468-FF16C2E8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00" y="3517770"/>
            <a:ext cx="10933309" cy="20162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 rámci této výzvy a akce bychom rádi knihovnu vybavili mobiliářem umožňujícím pořádání společenských a kulturních akcí - např. licenční besedy s cestovateli, autorské čtení, větší společenské akce - divadlo, Noc s Andersenem, kulturní kavárnu pro maminky na mateřské a rodičovské dovolené, setkávání seniorů, literární odpoledne pro děti, osobnostně rozvojové dílny a semináře - v pohodlí a přátelském prostředí. V rámci akce budou pořízeny např. různé druhy sedáků, stoly a židle pro společenské události, lampy, </a:t>
            </a:r>
            <a:r>
              <a:rPr lang="cs-CZ" dirty="0" err="1"/>
              <a:t>paravan</a:t>
            </a:r>
            <a:r>
              <a:rPr lang="cs-CZ" dirty="0"/>
              <a:t> pro změny v prostorové dispozici místností, policové systémy pro vystavování nových knih a časopisů, malá příruční knihovnička na vystavování tematicky vybraných knih z knihovního fondu.</a:t>
            </a:r>
          </a:p>
        </p:txBody>
      </p:sp>
    </p:spTree>
    <p:extLst>
      <p:ext uri="{BB962C8B-B14F-4D97-AF65-F5344CB8AC3E}">
        <p14:creationId xmlns:p14="http://schemas.microsoft.com/office/powerpoint/2010/main" val="373818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C99B4-DE91-413D-B389-911D2FE5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385456"/>
            <a:ext cx="10933309" cy="1236632"/>
          </a:xfrm>
        </p:spPr>
        <p:txBody>
          <a:bodyPr>
            <a:normAutofit/>
          </a:bodyPr>
          <a:lstStyle/>
          <a:p>
            <a:r>
              <a:rPr lang="cs-CZ" sz="2700" dirty="0"/>
              <a:t>Další aktivita JMK  mimo DP PRV JMK – kuchařka regionálních receptů na tradiční pokrmy </a:t>
            </a:r>
            <a:r>
              <a:rPr lang="cs-CZ" dirty="0"/>
              <a:t>Jihomoravský krajáč</a:t>
            </a:r>
          </a:p>
        </p:txBody>
      </p:sp>
      <p:pic>
        <p:nvPicPr>
          <p:cNvPr id="5" name="Obrázek 4" descr="Obsah obrázku text, stůl, interiér, patro&#10;&#10;Popis byl vytvořen automaticky">
            <a:extLst>
              <a:ext uri="{FF2B5EF4-FFF2-40B4-BE49-F238E27FC236}">
                <a16:creationId xmlns:a16="http://schemas.microsoft.com/office/drawing/2014/main" id="{5C62734A-B681-42BB-A3F5-3140853863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44" y="2685703"/>
            <a:ext cx="5605319" cy="373687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B64029-729B-4ADF-8A9F-497AA0C738AD}"/>
              </a:ext>
            </a:extLst>
          </p:cNvPr>
          <p:cNvSpPr txBox="1"/>
          <p:nvPr/>
        </p:nvSpPr>
        <p:spPr>
          <a:xfrm>
            <a:off x="1237672" y="3794067"/>
            <a:ext cx="3602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1D34FE"/>
                </a:solidFill>
              </a:rPr>
              <a:t>Děkuji za pozornost</a:t>
            </a:r>
          </a:p>
          <a:p>
            <a:endParaRPr lang="cs-CZ" sz="2400" b="1" dirty="0">
              <a:solidFill>
                <a:srgbClr val="1D34FE"/>
              </a:solidFill>
            </a:endParaRPr>
          </a:p>
          <a:p>
            <a:r>
              <a:rPr lang="cs-CZ" sz="2400" b="1" dirty="0">
                <a:solidFill>
                  <a:srgbClr val="1D34FE"/>
                </a:solidFill>
              </a:rPr>
              <a:t>RNDr. Iveta Macurová</a:t>
            </a:r>
          </a:p>
          <a:p>
            <a:r>
              <a:rPr lang="cs-CZ" sz="2400" b="1" dirty="0">
                <a:solidFill>
                  <a:srgbClr val="1D34FE"/>
                </a:solidFill>
              </a:rPr>
              <a:t>541 652 353</a:t>
            </a:r>
          </a:p>
          <a:p>
            <a:endParaRPr lang="cs-CZ" sz="2400" b="1" dirty="0">
              <a:solidFill>
                <a:srgbClr val="1D34FE"/>
              </a:solidFill>
            </a:endParaRPr>
          </a:p>
          <a:p>
            <a:r>
              <a:rPr lang="cs-CZ" sz="2400" b="1" dirty="0" err="1">
                <a:solidFill>
                  <a:srgbClr val="1D34FE"/>
                </a:solidFill>
              </a:rPr>
              <a:t>macurova.iveta</a:t>
            </a:r>
            <a:r>
              <a:rPr lang="cs-CZ" sz="2400" b="1" dirty="0">
                <a:solidFill>
                  <a:srgbClr val="1D34FE"/>
                </a:solidFill>
              </a:rPr>
              <a:t>@ jmk.cz</a:t>
            </a:r>
          </a:p>
        </p:txBody>
      </p:sp>
    </p:spTree>
    <p:extLst>
      <p:ext uri="{BB962C8B-B14F-4D97-AF65-F5344CB8AC3E}">
        <p14:creationId xmlns:p14="http://schemas.microsoft.com/office/powerpoint/2010/main" val="13669174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DFF51317-F0B9-4485-9474-65A9BD096B2C}" vid="{2D86450D-81E1-4884-8FA3-5F237CE798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723BE3D41F70419CA45C4B78CA58F7" ma:contentTypeVersion="4" ma:contentTypeDescription="Vytvoří nový dokument" ma:contentTypeScope="" ma:versionID="2f092c831a74901f3d99247b4391fe6c">
  <xsd:schema xmlns:xsd="http://www.w3.org/2001/XMLSchema" xmlns:xs="http://www.w3.org/2001/XMLSchema" xmlns:p="http://schemas.microsoft.com/office/2006/metadata/properties" xmlns:ns2="dd44f18e-5df9-442b-a475-5962878c3dfc" xmlns:ns3="4cc1ea81-3f73-4be6-bc93-a6df2446c352" targetNamespace="http://schemas.microsoft.com/office/2006/metadata/properties" ma:root="true" ma:fieldsID="6859cf6a12575f5e83b4c93258db23d2" ns2:_="" ns3:_="">
    <xsd:import namespace="dd44f18e-5df9-442b-a475-5962878c3dfc"/>
    <xsd:import namespace="4cc1ea81-3f73-4be6-bc93-a6df2446c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4f18e-5df9-442b-a475-5962878c3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1ea81-3f73-4be6-bc93-a6df2446c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9E3F3F-0995-4EF9-9876-38A626325A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D820B4-FFB5-48DD-858D-92A73A50E3BE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cc1ea81-3f73-4be6-bc93-a6df2446c35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d44f18e-5df9-442b-a475-5962878c3df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8B8C47-DDD2-48B5-A8F3-4306F8E54BCF}">
  <ds:schemaRefs>
    <ds:schemaRef ds:uri="4cc1ea81-3f73-4be6-bc93-a6df2446c352"/>
    <ds:schemaRef ds:uri="dd44f18e-5df9-442b-a475-5962878c3d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Prezentace3</Template>
  <TotalTime>392</TotalTime>
  <Words>676</Words>
  <Application>Microsoft Office PowerPoint</Application>
  <PresentationFormat>Širokoúhlá obrazovka</PresentationFormat>
  <Paragraphs>146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Work Sans</vt:lpstr>
      <vt:lpstr>Motiv Office</vt:lpstr>
      <vt:lpstr>Prezentace aplikace PowerPoint</vt:lpstr>
      <vt:lpstr>Dotační program Podpora rozvoje venkova JMK 2022</vt:lpstr>
      <vt:lpstr>PRV JMK 2022 DT 5 – Obecní knihovny</vt:lpstr>
      <vt:lpstr>PRV JMK 2022 DT 5 – Obecní knihovny</vt:lpstr>
      <vt:lpstr>PRV JMK DT 5 rekapitulace</vt:lpstr>
      <vt:lpstr>Přehled DT 5 v rámci PRV JMK 2016 - 2021</vt:lpstr>
      <vt:lpstr>Příklad popisu akce  Knihovna všemi smysly</vt:lpstr>
      <vt:lpstr>Příklad popisu akce  Společenská knihovna</vt:lpstr>
      <vt:lpstr>Další aktivita JMK  mimo DP PRV JMK – kuchařka regionálních receptů na tradiční pokrmy Jihomoravský krajáč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Lachout Jan</dc:creator>
  <cp:lastModifiedBy>MZK</cp:lastModifiedBy>
  <cp:revision>2</cp:revision>
  <cp:lastPrinted>2021-01-20T13:36:19Z</cp:lastPrinted>
  <dcterms:created xsi:type="dcterms:W3CDTF">2019-09-12T11:49:24Z</dcterms:created>
  <dcterms:modified xsi:type="dcterms:W3CDTF">2022-02-04T06:52:45Z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0ebb53-23a2-471a-9c6e-17bd0d11311e_Enabled">
    <vt:lpwstr>True</vt:lpwstr>
  </property>
  <property fmtid="{D5CDD505-2E9C-101B-9397-08002B2CF9AE}" pid="3" name="MSIP_Label_690ebb53-23a2-471a-9c6e-17bd0d11311e_SiteId">
    <vt:lpwstr>418bc066-1b00-4aad-ad98-9ead95bb26a9</vt:lpwstr>
  </property>
  <property fmtid="{D5CDD505-2E9C-101B-9397-08002B2CF9AE}" pid="4" name="MSIP_Label_690ebb53-23a2-471a-9c6e-17bd0d11311e_SetDate">
    <vt:lpwstr>2019-09-12T11:52:14.8234365Z</vt:lpwstr>
  </property>
  <property fmtid="{D5CDD505-2E9C-101B-9397-08002B2CF9AE}" pid="5" name="MSIP_Label_690ebb53-23a2-471a-9c6e-17bd0d11311e_Name">
    <vt:lpwstr>Verejne</vt:lpwstr>
  </property>
  <property fmtid="{D5CDD505-2E9C-101B-9397-08002B2CF9AE}" pid="6" name="MSIP_Label_690ebb53-23a2-471a-9c6e-17bd0d11311e_Extended_MSFT_Method">
    <vt:lpwstr>Automatic</vt:lpwstr>
  </property>
  <property fmtid="{D5CDD505-2E9C-101B-9397-08002B2CF9AE}" pid="7" name="Sensitivity">
    <vt:lpwstr>Verejne</vt:lpwstr>
  </property>
  <property fmtid="{D5CDD505-2E9C-101B-9397-08002B2CF9AE}" pid="8" name="ContentTypeId">
    <vt:lpwstr>0x010100C9723BE3D41F70419CA45C4B78CA58F7</vt:lpwstr>
  </property>
</Properties>
</file>