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5" r:id="rId3"/>
    <p:sldId id="324" r:id="rId4"/>
    <p:sldId id="323" r:id="rId5"/>
    <p:sldId id="290" r:id="rId6"/>
    <p:sldId id="293" r:id="rId7"/>
    <p:sldId id="338" r:id="rId8"/>
    <p:sldId id="329" r:id="rId9"/>
    <p:sldId id="262" r:id="rId10"/>
    <p:sldId id="267" r:id="rId11"/>
    <p:sldId id="261" r:id="rId12"/>
    <p:sldId id="278" r:id="rId13"/>
    <p:sldId id="279" r:id="rId14"/>
    <p:sldId id="307" r:id="rId15"/>
    <p:sldId id="260" r:id="rId16"/>
    <p:sldId id="299" r:id="rId17"/>
    <p:sldId id="301" r:id="rId18"/>
    <p:sldId id="292" r:id="rId19"/>
    <p:sldId id="305" r:id="rId20"/>
    <p:sldId id="321" r:id="rId21"/>
    <p:sldId id="322" r:id="rId22"/>
    <p:sldId id="311" r:id="rId23"/>
    <p:sldId id="320" r:id="rId24"/>
    <p:sldId id="308" r:id="rId25"/>
    <p:sldId id="317" r:id="rId26"/>
    <p:sldId id="313" r:id="rId27"/>
    <p:sldId id="315" r:id="rId28"/>
    <p:sldId id="265" r:id="rId29"/>
    <p:sldId id="303" r:id="rId30"/>
    <p:sldId id="310" r:id="rId31"/>
    <p:sldId id="309" r:id="rId32"/>
    <p:sldId id="302" r:id="rId33"/>
    <p:sldId id="280" r:id="rId34"/>
    <p:sldId id="300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A219FFD-EABC-4316-80F4-415C405E1D67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4AF6260-955C-42B0-AA81-73D110031F9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9FFD-EABC-4316-80F4-415C405E1D67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6260-955C-42B0-AA81-73D110031F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9FFD-EABC-4316-80F4-415C405E1D67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6260-955C-42B0-AA81-73D110031F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219FFD-EABC-4316-80F4-415C405E1D67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4AF6260-955C-42B0-AA81-73D110031F9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A219FFD-EABC-4316-80F4-415C405E1D67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4AF6260-955C-42B0-AA81-73D110031F9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9FFD-EABC-4316-80F4-415C405E1D67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6260-955C-42B0-AA81-73D110031F9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9FFD-EABC-4316-80F4-415C405E1D67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6260-955C-42B0-AA81-73D110031F9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219FFD-EABC-4316-80F4-415C405E1D67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AF6260-955C-42B0-AA81-73D110031F9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9FFD-EABC-4316-80F4-415C405E1D67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6260-955C-42B0-AA81-73D110031F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219FFD-EABC-4316-80F4-415C405E1D67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4AF6260-955C-42B0-AA81-73D110031F9D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219FFD-EABC-4316-80F4-415C405E1D67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AF6260-955C-42B0-AA81-73D110031F9D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A219FFD-EABC-4316-80F4-415C405E1D67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4AF6260-955C-42B0-AA81-73D110031F9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německojazyčná literatura v českém překladu 2019-2022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29. </a:t>
            </a:r>
            <a:r>
              <a:rPr lang="cs-CZ" dirty="0"/>
              <a:t>3</a:t>
            </a:r>
            <a:r>
              <a:rPr lang="cs-CZ" dirty="0" smtClean="0"/>
              <a:t>. 2023 – Moravská zemská knihovna v Brně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40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Herta Müller 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72816"/>
            <a:ext cx="3240360" cy="4582795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2898279" cy="4440163"/>
          </a:xfrm>
        </p:spPr>
      </p:pic>
    </p:spTree>
    <p:extLst>
      <p:ext uri="{BB962C8B-B14F-4D97-AF65-F5344CB8AC3E}">
        <p14:creationId xmlns:p14="http://schemas.microsoft.com/office/powerpoint/2010/main" val="436087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Nino </a:t>
            </a:r>
            <a:r>
              <a:rPr lang="cs-CZ" dirty="0" err="1" smtClean="0"/>
              <a:t>Haratischwili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18" y="1600200"/>
            <a:ext cx="3129363" cy="457200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546" y="1600200"/>
            <a:ext cx="3055257" cy="4572000"/>
          </a:xfrm>
        </p:spPr>
      </p:pic>
    </p:spTree>
    <p:extLst>
      <p:ext uri="{BB962C8B-B14F-4D97-AF65-F5344CB8AC3E}">
        <p14:creationId xmlns:p14="http://schemas.microsoft.com/office/powerpoint/2010/main" val="3696597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Alexander </a:t>
            </a:r>
            <a:r>
              <a:rPr lang="cs-CZ" dirty="0" err="1" smtClean="0"/>
              <a:t>Gorkow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" y="1600200"/>
            <a:ext cx="3461657" cy="4572000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03" y="1700485"/>
            <a:ext cx="2857143" cy="4371429"/>
          </a:xfrm>
        </p:spPr>
      </p:pic>
    </p:spTree>
    <p:extLst>
      <p:ext uri="{BB962C8B-B14F-4D97-AF65-F5344CB8AC3E}">
        <p14:creationId xmlns:p14="http://schemas.microsoft.com/office/powerpoint/2010/main" val="3655773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Maruan</a:t>
            </a:r>
            <a:r>
              <a:rPr lang="cs-CZ" dirty="0" smtClean="0"/>
              <a:t> </a:t>
            </a:r>
            <a:r>
              <a:rPr lang="cs-CZ" dirty="0" err="1" smtClean="0"/>
              <a:t>Paschen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5476"/>
            <a:ext cx="3657600" cy="2441448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987" y="1947862"/>
            <a:ext cx="3000375" cy="3876675"/>
          </a:xfrm>
        </p:spPr>
      </p:pic>
    </p:spTree>
    <p:extLst>
      <p:ext uri="{BB962C8B-B14F-4D97-AF65-F5344CB8AC3E}">
        <p14:creationId xmlns:p14="http://schemas.microsoft.com/office/powerpoint/2010/main" val="4213518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Marion</a:t>
            </a:r>
            <a:r>
              <a:rPr lang="cs-CZ" dirty="0" smtClean="0"/>
              <a:t> </a:t>
            </a:r>
            <a:r>
              <a:rPr lang="cs-CZ" dirty="0" err="1" smtClean="0"/>
              <a:t>Poschmann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" y="1609725"/>
            <a:ext cx="3000375" cy="4552950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3004556" cy="4585704"/>
          </a:xfrm>
        </p:spPr>
      </p:pic>
    </p:spTree>
    <p:extLst>
      <p:ext uri="{BB962C8B-B14F-4D97-AF65-F5344CB8AC3E}">
        <p14:creationId xmlns:p14="http://schemas.microsoft.com/office/powerpoint/2010/main" val="3628949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Benedict</a:t>
            </a:r>
            <a:r>
              <a:rPr lang="cs-CZ" dirty="0" smtClean="0"/>
              <a:t> </a:t>
            </a:r>
            <a:r>
              <a:rPr lang="cs-CZ" dirty="0" err="1" smtClean="0"/>
              <a:t>Wells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70" y="1600200"/>
            <a:ext cx="3218259" cy="457200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46" y="1600200"/>
            <a:ext cx="3011857" cy="4572000"/>
          </a:xfrm>
        </p:spPr>
      </p:pic>
    </p:spTree>
    <p:extLst>
      <p:ext uri="{BB962C8B-B14F-4D97-AF65-F5344CB8AC3E}">
        <p14:creationId xmlns:p14="http://schemas.microsoft.com/office/powerpoint/2010/main" val="3447433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Dörte</a:t>
            </a:r>
            <a:r>
              <a:rPr lang="cs-CZ" dirty="0" smtClean="0"/>
              <a:t> </a:t>
            </a:r>
            <a:r>
              <a:rPr lang="cs-CZ" dirty="0" err="1" smtClean="0"/>
              <a:t>Hansen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" y="1600200"/>
            <a:ext cx="3007360" cy="457200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691" y="1600200"/>
            <a:ext cx="3588968" cy="4572000"/>
          </a:xfrm>
        </p:spPr>
      </p:pic>
    </p:spTree>
    <p:extLst>
      <p:ext uri="{BB962C8B-B14F-4D97-AF65-F5344CB8AC3E}">
        <p14:creationId xmlns:p14="http://schemas.microsoft.com/office/powerpoint/2010/main" val="1176294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Judith Hermann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273" y="1600200"/>
            <a:ext cx="3003804" cy="4572000"/>
          </a:xfrm>
        </p:spPr>
      </p:pic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61" y="1600200"/>
            <a:ext cx="2976078" cy="4572000"/>
          </a:xfrm>
        </p:spPr>
      </p:pic>
    </p:spTree>
    <p:extLst>
      <p:ext uri="{BB962C8B-B14F-4D97-AF65-F5344CB8AC3E}">
        <p14:creationId xmlns:p14="http://schemas.microsoft.com/office/powerpoint/2010/main" val="3233476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Juli</a:t>
            </a:r>
            <a:r>
              <a:rPr lang="cs-CZ" dirty="0" smtClean="0"/>
              <a:t> </a:t>
            </a:r>
            <a:r>
              <a:rPr lang="cs-CZ" dirty="0" err="1" smtClean="0"/>
              <a:t>Zeh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3168353" cy="4511735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1640919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Heinz </a:t>
            </a:r>
            <a:r>
              <a:rPr lang="cs-CZ" dirty="0" err="1" smtClean="0"/>
              <a:t>Strunk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2" y="1600200"/>
            <a:ext cx="2884516" cy="457200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0808"/>
            <a:ext cx="3524222" cy="4440520"/>
          </a:xfrm>
        </p:spPr>
      </p:pic>
    </p:spTree>
    <p:extLst>
      <p:ext uri="{BB962C8B-B14F-4D97-AF65-F5344CB8AC3E}">
        <p14:creationId xmlns:p14="http://schemas.microsoft.com/office/powerpoint/2010/main" val="2859778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Ulrich Alexander </a:t>
            </a:r>
            <a:r>
              <a:rPr lang="cs-CZ" dirty="0" err="1" smtClean="0"/>
              <a:t>Boschwitz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54" y="1600200"/>
            <a:ext cx="2972691" cy="457200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28799"/>
            <a:ext cx="3276214" cy="4510729"/>
          </a:xfrm>
        </p:spPr>
      </p:pic>
    </p:spTree>
    <p:extLst>
      <p:ext uri="{BB962C8B-B14F-4D97-AF65-F5344CB8AC3E}">
        <p14:creationId xmlns:p14="http://schemas.microsoft.com/office/powerpoint/2010/main" val="3901578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Daniel </a:t>
            </a:r>
            <a:r>
              <a:rPr lang="cs-CZ" dirty="0" err="1" smtClean="0"/>
              <a:t>Kehlmann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00808"/>
            <a:ext cx="3487027" cy="4393654"/>
          </a:xfrm>
        </p:spPr>
      </p:pic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" y="1766887"/>
            <a:ext cx="3000375" cy="4238625"/>
          </a:xfrm>
        </p:spPr>
      </p:pic>
    </p:spTree>
    <p:extLst>
      <p:ext uri="{BB962C8B-B14F-4D97-AF65-F5344CB8AC3E}">
        <p14:creationId xmlns:p14="http://schemas.microsoft.com/office/powerpoint/2010/main" val="3230092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Andreas </a:t>
            </a:r>
            <a:r>
              <a:rPr lang="cs-CZ" dirty="0" err="1" smtClean="0"/>
              <a:t>Pittler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52" y="1600200"/>
            <a:ext cx="3372095" cy="457200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387" y="1600200"/>
            <a:ext cx="2769576" cy="4572000"/>
          </a:xfrm>
        </p:spPr>
      </p:pic>
    </p:spTree>
    <p:extLst>
      <p:ext uri="{BB962C8B-B14F-4D97-AF65-F5344CB8AC3E}">
        <p14:creationId xmlns:p14="http://schemas.microsoft.com/office/powerpoint/2010/main" val="2924951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Robert </a:t>
            </a:r>
            <a:r>
              <a:rPr lang="cs-CZ" dirty="0" err="1" smtClean="0"/>
              <a:t>Menasse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56792"/>
            <a:ext cx="3168352" cy="4749888"/>
          </a:xfrm>
        </p:spPr>
      </p:pic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4032448" cy="4032448"/>
          </a:xfrm>
        </p:spPr>
      </p:pic>
    </p:spTree>
    <p:extLst>
      <p:ext uri="{BB962C8B-B14F-4D97-AF65-F5344CB8AC3E}">
        <p14:creationId xmlns:p14="http://schemas.microsoft.com/office/powerpoint/2010/main" val="909326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Monika </a:t>
            </a:r>
            <a:r>
              <a:rPr lang="cs-CZ" dirty="0" err="1" smtClean="0"/>
              <a:t>Helfer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39" y="1600200"/>
            <a:ext cx="2915122" cy="457200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057400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241415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Norbert </a:t>
            </a:r>
            <a:r>
              <a:rPr lang="cs-CZ" dirty="0" err="1" smtClean="0"/>
              <a:t>Gstrein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3657600" cy="3873624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998" y="1600200"/>
            <a:ext cx="3428354" cy="4572000"/>
          </a:xfrm>
        </p:spPr>
      </p:pic>
    </p:spTree>
    <p:extLst>
      <p:ext uri="{BB962C8B-B14F-4D97-AF65-F5344CB8AC3E}">
        <p14:creationId xmlns:p14="http://schemas.microsoft.com/office/powerpoint/2010/main" val="3742954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Daniel </a:t>
            </a:r>
            <a:r>
              <a:rPr lang="cs-CZ" dirty="0" err="1" smtClean="0"/>
              <a:t>Wisser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19" y="1600200"/>
            <a:ext cx="3048761" cy="457200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958" y="1600200"/>
            <a:ext cx="2980433" cy="4572000"/>
          </a:xfrm>
        </p:spPr>
      </p:pic>
    </p:spTree>
    <p:extLst>
      <p:ext uri="{BB962C8B-B14F-4D97-AF65-F5344CB8AC3E}">
        <p14:creationId xmlns:p14="http://schemas.microsoft.com/office/powerpoint/2010/main" val="607161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Michael </a:t>
            </a:r>
            <a:r>
              <a:rPr lang="cs-CZ" dirty="0" err="1" smtClean="0"/>
              <a:t>Köhlmeier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6" name="Zástupný symbol pro obsah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12776"/>
            <a:ext cx="4176464" cy="4176464"/>
          </a:xfrm>
        </p:spPr>
      </p:pic>
    </p:spTree>
    <p:extLst>
      <p:ext uri="{BB962C8B-B14F-4D97-AF65-F5344CB8AC3E}">
        <p14:creationId xmlns:p14="http://schemas.microsoft.com/office/powerpoint/2010/main" val="2825999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Clemens</a:t>
            </a:r>
            <a:r>
              <a:rPr lang="cs-CZ" dirty="0" smtClean="0"/>
              <a:t> J. </a:t>
            </a:r>
            <a:r>
              <a:rPr lang="cs-CZ" dirty="0" err="1" smtClean="0"/>
              <a:t>Setz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38" y="1600200"/>
            <a:ext cx="2737724" cy="45720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132856"/>
            <a:ext cx="3672408" cy="3672408"/>
          </a:xfrm>
        </p:spPr>
      </p:pic>
    </p:spTree>
    <p:extLst>
      <p:ext uri="{BB962C8B-B14F-4D97-AF65-F5344CB8AC3E}">
        <p14:creationId xmlns:p14="http://schemas.microsoft.com/office/powerpoint/2010/main" val="4260846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Cornelia </a:t>
            </a:r>
            <a:r>
              <a:rPr lang="cs-CZ" dirty="0" err="1" smtClean="0"/>
              <a:t>Travnicek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53" y="1600200"/>
            <a:ext cx="2807493" cy="457200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122218"/>
            <a:ext cx="3657600" cy="3527963"/>
          </a:xfrm>
        </p:spPr>
      </p:pic>
    </p:spTree>
    <p:extLst>
      <p:ext uri="{BB962C8B-B14F-4D97-AF65-F5344CB8AC3E}">
        <p14:creationId xmlns:p14="http://schemas.microsoft.com/office/powerpoint/2010/main" val="4055418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Ursula </a:t>
            </a:r>
            <a:r>
              <a:rPr lang="cs-CZ" dirty="0" err="1" smtClean="0"/>
              <a:t>Poznanski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29" y="1600200"/>
            <a:ext cx="2884542" cy="4572000"/>
          </a:xfrm>
        </p:spPr>
      </p:pic>
      <p:pic>
        <p:nvPicPr>
          <p:cNvPr id="3" name="Zástupný symbol pro obsah 2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75" y="1600200"/>
            <a:ext cx="3048000" cy="4572000"/>
          </a:xfrm>
        </p:spPr>
      </p:pic>
    </p:spTree>
    <p:extLst>
      <p:ext uri="{BB962C8B-B14F-4D97-AF65-F5344CB8AC3E}">
        <p14:creationId xmlns:p14="http://schemas.microsoft.com/office/powerpoint/2010/main" val="1454503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Siegfried </a:t>
            </a:r>
            <a:r>
              <a:rPr lang="cs-CZ" dirty="0" err="1" smtClean="0"/>
              <a:t>Lenz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30" y="1600200"/>
            <a:ext cx="2919540" cy="457200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575" y="1600200"/>
            <a:ext cx="3251200" cy="4572000"/>
          </a:xfrm>
        </p:spPr>
      </p:pic>
    </p:spTree>
    <p:extLst>
      <p:ext uri="{BB962C8B-B14F-4D97-AF65-F5344CB8AC3E}">
        <p14:creationId xmlns:p14="http://schemas.microsoft.com/office/powerpoint/2010/main" val="991289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Marlen</a:t>
            </a:r>
            <a:r>
              <a:rPr lang="cs-CZ" dirty="0" smtClean="0"/>
              <a:t> </a:t>
            </a:r>
            <a:r>
              <a:rPr lang="cs-CZ" dirty="0" err="1" smtClean="0"/>
              <a:t>Haushofer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3657600" cy="36576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74" y="1600200"/>
            <a:ext cx="2973201" cy="4572000"/>
          </a:xfrm>
        </p:spPr>
      </p:pic>
    </p:spTree>
    <p:extLst>
      <p:ext uri="{BB962C8B-B14F-4D97-AF65-F5344CB8AC3E}">
        <p14:creationId xmlns:p14="http://schemas.microsoft.com/office/powerpoint/2010/main" val="3272909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Peter </a:t>
            </a:r>
            <a:r>
              <a:rPr lang="cs-CZ" dirty="0" err="1" smtClean="0"/>
              <a:t>Stamm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7622"/>
            <a:ext cx="3657600" cy="2437155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16832"/>
            <a:ext cx="2795972" cy="4303365"/>
          </a:xfrm>
        </p:spPr>
      </p:pic>
    </p:spTree>
    <p:extLst>
      <p:ext uri="{BB962C8B-B14F-4D97-AF65-F5344CB8AC3E}">
        <p14:creationId xmlns:p14="http://schemas.microsoft.com/office/powerpoint/2010/main" val="4061226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Lukas </a:t>
            </a:r>
            <a:r>
              <a:rPr lang="cs-CZ" dirty="0" err="1" smtClean="0"/>
              <a:t>Bärfuss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" y="1609725"/>
            <a:ext cx="3000375" cy="4552950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057400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4731092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Fantasmagoriana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77" y="1600200"/>
            <a:ext cx="2815045" cy="4572000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987" y="1785937"/>
            <a:ext cx="3000375" cy="4200525"/>
          </a:xfrm>
        </p:spPr>
      </p:pic>
    </p:spTree>
    <p:extLst>
      <p:ext uri="{BB962C8B-B14F-4D97-AF65-F5344CB8AC3E}">
        <p14:creationId xmlns:p14="http://schemas.microsoft.com/office/powerpoint/2010/main" val="3137956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     </a:t>
            </a:r>
            <a:r>
              <a:rPr lang="cs-CZ" dirty="0" err="1" smtClean="0"/>
              <a:t>Vielen</a:t>
            </a:r>
            <a:r>
              <a:rPr lang="cs-CZ" dirty="0" smtClean="0"/>
              <a:t> </a:t>
            </a:r>
            <a:r>
              <a:rPr lang="cs-CZ" dirty="0" err="1" smtClean="0"/>
              <a:t>Dank</a:t>
            </a:r>
            <a:r>
              <a:rPr lang="cs-CZ" dirty="0" smtClean="0"/>
              <a:t>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43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Günter</a:t>
            </a:r>
            <a:r>
              <a:rPr lang="cs-CZ" dirty="0" smtClean="0"/>
              <a:t> Grass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98" y="1600200"/>
            <a:ext cx="2970403" cy="457200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21" y="1600200"/>
            <a:ext cx="3273508" cy="4572000"/>
          </a:xfrm>
        </p:spPr>
      </p:pic>
    </p:spTree>
    <p:extLst>
      <p:ext uri="{BB962C8B-B14F-4D97-AF65-F5344CB8AC3E}">
        <p14:creationId xmlns:p14="http://schemas.microsoft.com/office/powerpoint/2010/main" val="270567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Norbert </a:t>
            </a:r>
            <a:r>
              <a:rPr lang="cs-CZ" dirty="0" err="1" smtClean="0"/>
              <a:t>Scheuer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04" y="1600200"/>
            <a:ext cx="2840591" cy="4572000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00808"/>
            <a:ext cx="4200128" cy="4200128"/>
          </a:xfrm>
        </p:spPr>
      </p:pic>
    </p:spTree>
    <p:extLst>
      <p:ext uri="{BB962C8B-B14F-4D97-AF65-F5344CB8AC3E}">
        <p14:creationId xmlns:p14="http://schemas.microsoft.com/office/powerpoint/2010/main" val="3450726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Volker </a:t>
            </a:r>
            <a:r>
              <a:rPr lang="cs-CZ" dirty="0" err="1" smtClean="0"/>
              <a:t>Kutscher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81" y="1600200"/>
            <a:ext cx="2600838" cy="457200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844824"/>
            <a:ext cx="4305672" cy="4305672"/>
          </a:xfrm>
        </p:spPr>
      </p:pic>
    </p:spTree>
    <p:extLst>
      <p:ext uri="{BB962C8B-B14F-4D97-AF65-F5344CB8AC3E}">
        <p14:creationId xmlns:p14="http://schemas.microsoft.com/office/powerpoint/2010/main" val="2194043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Erich Maria </a:t>
            </a:r>
            <a:r>
              <a:rPr lang="cs-CZ" dirty="0" err="1" smtClean="0"/>
              <a:t>Remarque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628800"/>
            <a:ext cx="3600401" cy="4551067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66" y="1600200"/>
            <a:ext cx="2850818" cy="4572000"/>
          </a:xfrm>
        </p:spPr>
      </p:pic>
    </p:spTree>
    <p:extLst>
      <p:ext uri="{BB962C8B-B14F-4D97-AF65-F5344CB8AC3E}">
        <p14:creationId xmlns:p14="http://schemas.microsoft.com/office/powerpoint/2010/main" val="3063366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Bernhard </a:t>
            </a:r>
            <a:r>
              <a:rPr lang="cs-CZ" dirty="0" err="1" smtClean="0"/>
              <a:t>Schlink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17" y="1600200"/>
            <a:ext cx="2884516" cy="457200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00200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947633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Bernhard </a:t>
            </a:r>
            <a:r>
              <a:rPr lang="cs-CZ" dirty="0" err="1" smtClean="0"/>
              <a:t>Schlink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3046095" cy="4572000"/>
          </a:xfrm>
        </p:spPr>
      </p:pic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64" y="1600200"/>
            <a:ext cx="2907472" cy="4572000"/>
          </a:xfrm>
        </p:spPr>
      </p:pic>
    </p:spTree>
    <p:extLst>
      <p:ext uri="{BB962C8B-B14F-4D97-AF65-F5344CB8AC3E}">
        <p14:creationId xmlns:p14="http://schemas.microsoft.com/office/powerpoint/2010/main" val="2317408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2191</TotalTime>
  <Words>88</Words>
  <Application>Microsoft Office PowerPoint</Application>
  <PresentationFormat>Předvádění na obrazovce (4:3)</PresentationFormat>
  <Paragraphs>35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Century Schoolbook</vt:lpstr>
      <vt:lpstr>Wingdings</vt:lpstr>
      <vt:lpstr>Wingdings 2</vt:lpstr>
      <vt:lpstr>Arkýř</vt:lpstr>
      <vt:lpstr>německojazyčná literatura v českém překladu 2019-2022</vt:lpstr>
      <vt:lpstr>Ulrich Alexander Boschwitz</vt:lpstr>
      <vt:lpstr>Siegfried Lenz</vt:lpstr>
      <vt:lpstr>Günter Grass</vt:lpstr>
      <vt:lpstr>Norbert Scheuer</vt:lpstr>
      <vt:lpstr>Volker Kutscher</vt:lpstr>
      <vt:lpstr>Erich Maria Remarque</vt:lpstr>
      <vt:lpstr>Bernhard Schlink</vt:lpstr>
      <vt:lpstr>Bernhard Schlink</vt:lpstr>
      <vt:lpstr>Herta Müller </vt:lpstr>
      <vt:lpstr>Nino Haratischwili</vt:lpstr>
      <vt:lpstr>Alexander Gorkow</vt:lpstr>
      <vt:lpstr>Maruan Paschen</vt:lpstr>
      <vt:lpstr>Marion Poschmann</vt:lpstr>
      <vt:lpstr>Benedict Wells</vt:lpstr>
      <vt:lpstr>Dörte Hansen</vt:lpstr>
      <vt:lpstr>Judith Hermann</vt:lpstr>
      <vt:lpstr>Juli Zeh</vt:lpstr>
      <vt:lpstr>Heinz Strunk</vt:lpstr>
      <vt:lpstr>Daniel Kehlmann</vt:lpstr>
      <vt:lpstr>Andreas Pittler</vt:lpstr>
      <vt:lpstr>Robert Menasse</vt:lpstr>
      <vt:lpstr>Monika Helfer</vt:lpstr>
      <vt:lpstr>Norbert Gstrein</vt:lpstr>
      <vt:lpstr>Daniel Wisser</vt:lpstr>
      <vt:lpstr>Michael Köhlmeier</vt:lpstr>
      <vt:lpstr>Clemens J. Setz</vt:lpstr>
      <vt:lpstr>Cornelia Travnicek</vt:lpstr>
      <vt:lpstr>Ursula Poznanski</vt:lpstr>
      <vt:lpstr>Marlen Haushofer</vt:lpstr>
      <vt:lpstr>Peter Stamm</vt:lpstr>
      <vt:lpstr>Lukas Bärfuss</vt:lpstr>
      <vt:lpstr>Fantasmagoriana</vt:lpstr>
      <vt:lpstr>                        Vielen Dank!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Richard Guniš</dc:creator>
  <cp:lastModifiedBy>Jan Lidmila</cp:lastModifiedBy>
  <cp:revision>88</cp:revision>
  <dcterms:created xsi:type="dcterms:W3CDTF">2017-02-03T10:58:53Z</dcterms:created>
  <dcterms:modified xsi:type="dcterms:W3CDTF">2023-05-11T11:57:38Z</dcterms:modified>
</cp:coreProperties>
</file>