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cs-CZ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077-FE73-4BDE-8E90-FACEFC3B0146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362-C168-4512-B9A7-27980EAE1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96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0077-FE73-4BDE-8E90-FACEFC3B0146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0362-C168-4512-B9A7-27980EAE1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1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smtClean="0">
                <a:effectLst>
                  <a:outerShdw dist="17962" dir="2700000">
                    <a:srgbClr val="000000"/>
                  </a:outerShdw>
                </a:effectLst>
                <a:latin typeface="Arial Black" pitchFamily="34"/>
              </a:rPr>
              <a:t>O Čejkovicích</a:t>
            </a:r>
            <a:endParaRPr lang="cs-CZ">
              <a:effectLst>
                <a:outerShdw dist="17962" dir="27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smtClean="0">
                <a:effectLst>
                  <a:outerShdw dist="17962" dir="2700000">
                    <a:srgbClr val="000000"/>
                  </a:outerShdw>
                </a:effectLst>
                <a:latin typeface="Arial Black" pitchFamily="34"/>
              </a:rPr>
              <a:t>Obecní knihovna</a:t>
            </a:r>
            <a:endParaRPr lang="cs-CZ">
              <a:effectLst>
                <a:outerShdw dist="17962" dir="27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9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smtClean="0">
                <a:effectLst>
                  <a:outerShdw dist="17962" dir="2700000">
                    <a:srgbClr val="000000"/>
                  </a:outerShdw>
                </a:effectLst>
                <a:latin typeface="Arial Black" pitchFamily="34"/>
              </a:rPr>
              <a:t>Stav knihovního fondu</a:t>
            </a:r>
            <a:endParaRPr lang="cs-CZ">
              <a:effectLst>
                <a:outerShdw dist="17962" dir="27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smtClean="0">
                <a:effectLst>
                  <a:outerShdw dist="17962" dir="2700000">
                    <a:srgbClr val="000000"/>
                  </a:outerShdw>
                </a:effectLst>
                <a:latin typeface="Arial Black" pitchFamily="34"/>
              </a:rPr>
              <a:t>Akce pro veřejnost</a:t>
            </a:r>
            <a:endParaRPr lang="cs-CZ">
              <a:effectLst>
                <a:outerShdw dist="17962" dir="27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smtClean="0">
                <a:effectLst>
                  <a:outerShdw dist="17962" dir="2700000">
                    <a:srgbClr val="000000"/>
                  </a:outerShdw>
                </a:effectLst>
                <a:latin typeface="Arial Black" pitchFamily="34"/>
              </a:rPr>
              <a:t>Akce pro děti</a:t>
            </a:r>
            <a:endParaRPr lang="cs-CZ">
              <a:effectLst>
                <a:outerShdw dist="17962" dir="27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8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Vlastní</PresentationFormat>
  <Paragraphs>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O Čejkovicích</vt:lpstr>
      <vt:lpstr>Obecní knihovna</vt:lpstr>
      <vt:lpstr>Stav knihovního fondu</vt:lpstr>
      <vt:lpstr>Prezentace aplikace PowerPoint</vt:lpstr>
      <vt:lpstr>Akce pro veřejnost</vt:lpstr>
      <vt:lpstr>Akce pro děti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Hlavni</dc:creator>
  <cp:lastModifiedBy>Hlavni</cp:lastModifiedBy>
  <cp:revision>1</cp:revision>
  <dcterms:created xsi:type="dcterms:W3CDTF">2013-10-02T09:34:11Z</dcterms:created>
  <dcterms:modified xsi:type="dcterms:W3CDTF">2013-10-02T09:34:11Z</dcterms:modified>
</cp:coreProperties>
</file>