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0"/>
  </p:handoutMasterIdLst>
  <p:sldIdLst>
    <p:sldId id="256" r:id="rId2"/>
    <p:sldId id="277" r:id="rId3"/>
    <p:sldId id="278" r:id="rId4"/>
    <p:sldId id="279" r:id="rId5"/>
    <p:sldId id="280" r:id="rId6"/>
    <p:sldId id="283" r:id="rId7"/>
    <p:sldId id="281" r:id="rId8"/>
    <p:sldId id="282" r:id="rId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E6E29D-9386-4AB3-9903-4886440F34A9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C90B9-8EDC-457B-937C-28ABEC7B7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173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BA55D-AA99-4621-B965-85106CFCDA59}" type="datetimeFigureOut">
              <a:rPr lang="cs-CZ"/>
              <a:pPr>
                <a:defRPr/>
              </a:pPr>
              <a:t>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3A8F3-A554-4FCD-8098-1FB04D7F44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D76F4-75E0-458C-B25D-25501C237296}" type="datetimeFigureOut">
              <a:rPr lang="cs-CZ"/>
              <a:pPr>
                <a:defRPr/>
              </a:pPr>
              <a:t>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134A1-A87D-4A67-9492-7C803AF1E4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C495C-0D6A-423F-AFE4-C4A070388B05}" type="datetimeFigureOut">
              <a:rPr lang="cs-CZ"/>
              <a:pPr>
                <a:defRPr/>
              </a:pPr>
              <a:t>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FA90F-88C3-4B09-B6DE-306B67CDD4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6A472-99BC-4E23-9798-EBF4F670F6E4}" type="datetimeFigureOut">
              <a:rPr lang="cs-CZ"/>
              <a:pPr>
                <a:defRPr/>
              </a:pPr>
              <a:t>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A8258-5AC0-4681-8EF1-CF573FAA59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2EFD1-BC8E-431B-9D67-2B363F09EE69}" type="datetimeFigureOut">
              <a:rPr lang="cs-CZ"/>
              <a:pPr>
                <a:defRPr/>
              </a:pPr>
              <a:t>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F95E2-2310-4D08-8997-BE3335A496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321B0-17A7-4EA6-B474-BD61E179990F}" type="datetimeFigureOut">
              <a:rPr lang="cs-CZ"/>
              <a:pPr>
                <a:defRPr/>
              </a:pPr>
              <a:t>3.12.2015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2CA62-EA67-4198-9BD8-37D2DA7494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55E9F-DD60-4EBA-A2E5-55A08410FE7E}" type="datetimeFigureOut">
              <a:rPr lang="cs-CZ"/>
              <a:pPr>
                <a:defRPr/>
              </a:pPr>
              <a:t>3.12.2015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61F49-F907-46B6-93C0-CD7CBF211D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7B7E7-6196-4D64-8E44-FEEACA829AB6}" type="datetimeFigureOut">
              <a:rPr lang="cs-CZ"/>
              <a:pPr>
                <a:defRPr/>
              </a:pPr>
              <a:t>3.12.2015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87D-E279-4164-8B1C-F74A11EA03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F196F-3238-482E-9287-63395B41DD70}" type="datetimeFigureOut">
              <a:rPr lang="cs-CZ"/>
              <a:pPr>
                <a:defRPr/>
              </a:pPr>
              <a:t>3.12.2015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E0B9B-F130-4132-BB7C-8A879AAE5A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D56F1-8A05-49E0-A322-AF93698D6C0C}" type="datetimeFigureOut">
              <a:rPr lang="cs-CZ"/>
              <a:pPr>
                <a:defRPr/>
              </a:pPr>
              <a:t>3.12.2015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D9A33-2581-42C0-B374-0F83C113B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F7B19-0DD0-426D-9B20-EE53EADA37F4}" type="datetimeFigureOut">
              <a:rPr lang="cs-CZ"/>
              <a:pPr>
                <a:defRPr/>
              </a:pPr>
              <a:t>3.12.2015</a:t>
            </a:fld>
            <a:endParaRPr lang="cs-CZ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FCCC3-6A71-47E1-AD89-F0E0F3BC4F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76EB0"/>
            </a:gs>
            <a:gs pos="92000">
              <a:srgbClr val="61B9E0"/>
            </a:gs>
            <a:gs pos="100000">
              <a:srgbClr val="61B9E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18"/>
          <p:cNvGrpSpPr>
            <a:grpSpLocks/>
          </p:cNvGrpSpPr>
          <p:nvPr/>
        </p:nvGrpSpPr>
        <p:grpSpPr bwMode="auto">
          <a:xfrm>
            <a:off x="6557963" y="66675"/>
            <a:ext cx="2574925" cy="6796088"/>
            <a:chOff x="6558164" y="66319"/>
            <a:chExt cx="2575511" cy="6797067"/>
          </a:xfrm>
        </p:grpSpPr>
        <p:grpSp>
          <p:nvGrpSpPr>
            <p:cNvPr id="1032" name="Group 62"/>
            <p:cNvGrpSpPr>
              <a:grpSpLocks/>
            </p:cNvGrpSpPr>
            <p:nvPr/>
          </p:nvGrpSpPr>
          <p:grpSpPr bwMode="auto"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1040" name="Group 44"/>
              <p:cNvGrpSpPr>
                <a:grpSpLocks/>
              </p:cNvGrpSpPr>
              <p:nvPr/>
            </p:nvGrpSpPr>
            <p:grpSpPr bwMode="auto"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041" name="Group 50"/>
              <p:cNvGrpSpPr>
                <a:grpSpLocks/>
              </p:cNvGrpSpPr>
              <p:nvPr/>
            </p:nvGrpSpPr>
            <p:grpSpPr bwMode="auto"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056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285457296 w 750"/>
                    <a:gd name="T1" fmla="*/ 245045070 h 856"/>
                    <a:gd name="T2" fmla="*/ 250205091 w 750"/>
                    <a:gd name="T3" fmla="*/ 226129630 h 856"/>
                    <a:gd name="T4" fmla="*/ 210653644 w 750"/>
                    <a:gd name="T5" fmla="*/ 206353950 h 856"/>
                    <a:gd name="T6" fmla="*/ 211513886 w 750"/>
                    <a:gd name="T7" fmla="*/ 163363599 h 856"/>
                    <a:gd name="T8" fmla="*/ 313831502 w 750"/>
                    <a:gd name="T9" fmla="*/ 157344543 h 856"/>
                    <a:gd name="T10" fmla="*/ 319849915 w 750"/>
                    <a:gd name="T11" fmla="*/ 131550463 h 856"/>
                    <a:gd name="T12" fmla="*/ 321569743 w 750"/>
                    <a:gd name="T13" fmla="*/ 98018159 h 856"/>
                    <a:gd name="T14" fmla="*/ 317270501 w 750"/>
                    <a:gd name="T15" fmla="*/ 88560111 h 856"/>
                    <a:gd name="T16" fmla="*/ 289756537 w 750"/>
                    <a:gd name="T17" fmla="*/ 74803487 h 856"/>
                    <a:gd name="T18" fmla="*/ 251064677 w 750"/>
                    <a:gd name="T19" fmla="*/ 122092415 h 856"/>
                    <a:gd name="T20" fmla="*/ 237308023 w 750"/>
                    <a:gd name="T21" fmla="*/ 131550463 h 856"/>
                    <a:gd name="T22" fmla="*/ 171102198 w 750"/>
                    <a:gd name="T23" fmla="*/ 169381999 h 856"/>
                    <a:gd name="T24" fmla="*/ 169383026 w 750"/>
                    <a:gd name="T25" fmla="*/ 91139519 h 856"/>
                    <a:gd name="T26" fmla="*/ 171102198 w 750"/>
                    <a:gd name="T27" fmla="*/ 73943247 h 856"/>
                    <a:gd name="T28" fmla="*/ 171102198 w 750"/>
                    <a:gd name="T29" fmla="*/ 37831536 h 856"/>
                    <a:gd name="T30" fmla="*/ 165083785 w 750"/>
                    <a:gd name="T31" fmla="*/ 0 h 856"/>
                    <a:gd name="T32" fmla="*/ 153046303 w 750"/>
                    <a:gd name="T33" fmla="*/ 19775680 h 856"/>
                    <a:gd name="T34" fmla="*/ 151327131 w 750"/>
                    <a:gd name="T35" fmla="*/ 46429344 h 856"/>
                    <a:gd name="T36" fmla="*/ 153046303 w 750"/>
                    <a:gd name="T37" fmla="*/ 85980703 h 856"/>
                    <a:gd name="T38" fmla="*/ 155625716 w 750"/>
                    <a:gd name="T39" fmla="*/ 129831295 h 856"/>
                    <a:gd name="T40" fmla="*/ 117794097 w 750"/>
                    <a:gd name="T41" fmla="*/ 151326143 h 856"/>
                    <a:gd name="T42" fmla="*/ 61906583 w 750"/>
                    <a:gd name="T43" fmla="*/ 65345439 h 856"/>
                    <a:gd name="T44" fmla="*/ 36111791 w 750"/>
                    <a:gd name="T45" fmla="*/ 73083663 h 856"/>
                    <a:gd name="T46" fmla="*/ 6018413 w 750"/>
                    <a:gd name="T47" fmla="*/ 88560111 h 856"/>
                    <a:gd name="T48" fmla="*/ 859586 w 750"/>
                    <a:gd name="T49" fmla="*/ 95438751 h 856"/>
                    <a:gd name="T50" fmla="*/ 30093378 w 750"/>
                    <a:gd name="T51" fmla="*/ 119513007 h 856"/>
                    <a:gd name="T52" fmla="*/ 49009515 w 750"/>
                    <a:gd name="T53" fmla="*/ 130690879 h 856"/>
                    <a:gd name="T54" fmla="*/ 72224238 w 750"/>
                    <a:gd name="T55" fmla="*/ 141868095 h 856"/>
                    <a:gd name="T56" fmla="*/ 127252166 w 750"/>
                    <a:gd name="T57" fmla="*/ 171961407 h 856"/>
                    <a:gd name="T58" fmla="*/ 93719133 w 750"/>
                    <a:gd name="T59" fmla="*/ 214092174 h 856"/>
                    <a:gd name="T60" fmla="*/ 6878655 w 750"/>
                    <a:gd name="T61" fmla="*/ 215811998 h 856"/>
                    <a:gd name="T62" fmla="*/ 2579414 w 750"/>
                    <a:gd name="T63" fmla="*/ 237306846 h 856"/>
                    <a:gd name="T64" fmla="*/ 859586 w 750"/>
                    <a:gd name="T65" fmla="*/ 269979566 h 856"/>
                    <a:gd name="T66" fmla="*/ 4299241 w 750"/>
                    <a:gd name="T67" fmla="*/ 279437614 h 856"/>
                    <a:gd name="T68" fmla="*/ 31813205 w 750"/>
                    <a:gd name="T69" fmla="*/ 294054477 h 856"/>
                    <a:gd name="T70" fmla="*/ 70504410 w 750"/>
                    <a:gd name="T71" fmla="*/ 246764894 h 856"/>
                    <a:gd name="T72" fmla="*/ 84261720 w 750"/>
                    <a:gd name="T73" fmla="*/ 237306846 h 856"/>
                    <a:gd name="T74" fmla="*/ 151327131 w 750"/>
                    <a:gd name="T75" fmla="*/ 199475310 h 856"/>
                    <a:gd name="T76" fmla="*/ 152186717 w 750"/>
                    <a:gd name="T77" fmla="*/ 276858206 h 856"/>
                    <a:gd name="T78" fmla="*/ 151327131 w 750"/>
                    <a:gd name="T79" fmla="*/ 294914062 h 856"/>
                    <a:gd name="T80" fmla="*/ 130691166 w 750"/>
                    <a:gd name="T81" fmla="*/ 350801453 h 856"/>
                    <a:gd name="T82" fmla="*/ 155625716 w 750"/>
                    <a:gd name="T83" fmla="*/ 367997725 h 856"/>
                    <a:gd name="T84" fmla="*/ 165943371 w 750"/>
                    <a:gd name="T85" fmla="*/ 366277901 h 856"/>
                    <a:gd name="T86" fmla="*/ 170242612 w 750"/>
                    <a:gd name="T87" fmla="*/ 322427965 h 856"/>
                    <a:gd name="T88" fmla="*/ 214093300 w 750"/>
                    <a:gd name="T89" fmla="*/ 330166189 h 856"/>
                    <a:gd name="T90" fmla="*/ 167663198 w 750"/>
                    <a:gd name="T91" fmla="*/ 257942110 h 856"/>
                    <a:gd name="T92" fmla="*/ 187438922 w 750"/>
                    <a:gd name="T93" fmla="*/ 208073774 h 856"/>
                    <a:gd name="T94" fmla="*/ 242466850 w 750"/>
                    <a:gd name="T95" fmla="*/ 241606078 h 856"/>
                    <a:gd name="T96" fmla="*/ 263962401 w 750"/>
                    <a:gd name="T97" fmla="*/ 255362702 h 856"/>
                    <a:gd name="T98" fmla="*/ 282877882 w 750"/>
                    <a:gd name="T99" fmla="*/ 266540574 h 856"/>
                    <a:gd name="T100" fmla="*/ 320709501 w 750"/>
                    <a:gd name="T101" fmla="*/ 273418558 h 856"/>
                    <a:gd name="T102" fmla="*/ 292335951 w 750"/>
                    <a:gd name="T103" fmla="*/ 249344302 h 85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77"/>
                  </a:srgb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57" name="Freeform 53"/>
                <p:cNvSpPr>
                  <a:spLocks noChangeAspect="1"/>
                </p:cNvSpPr>
                <p:nvPr/>
              </p:nvSpPr>
              <p:spPr bwMode="auto">
                <a:xfrm rot="-608747">
                  <a:off x="8713407" y="888239"/>
                  <a:ext cx="384613" cy="438971"/>
                </a:xfrm>
                <a:custGeom>
                  <a:avLst/>
                  <a:gdLst>
                    <a:gd name="T0" fmla="*/ 174619943 w 750"/>
                    <a:gd name="T1" fmla="*/ 149898853 h 856"/>
                    <a:gd name="T2" fmla="*/ 153055461 w 750"/>
                    <a:gd name="T3" fmla="*/ 138328172 h 856"/>
                    <a:gd name="T4" fmla="*/ 128860740 w 750"/>
                    <a:gd name="T5" fmla="*/ 126230829 h 856"/>
                    <a:gd name="T6" fmla="*/ 129386890 w 750"/>
                    <a:gd name="T7" fmla="*/ 99932569 h 856"/>
                    <a:gd name="T8" fmla="*/ 191976758 w 750"/>
                    <a:gd name="T9" fmla="*/ 96251058 h 856"/>
                    <a:gd name="T10" fmla="*/ 195658274 w 750"/>
                    <a:gd name="T11" fmla="*/ 80472205 h 856"/>
                    <a:gd name="T12" fmla="*/ 196710062 w 750"/>
                    <a:gd name="T13" fmla="*/ 59959541 h 856"/>
                    <a:gd name="T14" fmla="*/ 194080335 w 750"/>
                    <a:gd name="T15" fmla="*/ 54173944 h 856"/>
                    <a:gd name="T16" fmla="*/ 177249670 w 750"/>
                    <a:gd name="T17" fmla="*/ 45758624 h 856"/>
                    <a:gd name="T18" fmla="*/ 153581099 w 750"/>
                    <a:gd name="T19" fmla="*/ 74686608 h 856"/>
                    <a:gd name="T20" fmla="*/ 145165767 w 750"/>
                    <a:gd name="T21" fmla="*/ 80472205 h 856"/>
                    <a:gd name="T22" fmla="*/ 104666531 w 750"/>
                    <a:gd name="T23" fmla="*/ 103614592 h 856"/>
                    <a:gd name="T24" fmla="*/ 103614742 w 750"/>
                    <a:gd name="T25" fmla="*/ 55751881 h 856"/>
                    <a:gd name="T26" fmla="*/ 104666531 w 750"/>
                    <a:gd name="T27" fmla="*/ 45232474 h 856"/>
                    <a:gd name="T28" fmla="*/ 104666531 w 750"/>
                    <a:gd name="T29" fmla="*/ 23142387 h 856"/>
                    <a:gd name="T30" fmla="*/ 100985015 w 750"/>
                    <a:gd name="T31" fmla="*/ 0 h 856"/>
                    <a:gd name="T32" fmla="*/ 93621471 w 750"/>
                    <a:gd name="T33" fmla="*/ 12097343 h 856"/>
                    <a:gd name="T34" fmla="*/ 92569682 w 750"/>
                    <a:gd name="T35" fmla="*/ 28401834 h 856"/>
                    <a:gd name="T36" fmla="*/ 93621471 w 750"/>
                    <a:gd name="T37" fmla="*/ 52596008 h 856"/>
                    <a:gd name="T38" fmla="*/ 95199410 w 750"/>
                    <a:gd name="T39" fmla="*/ 79420418 h 856"/>
                    <a:gd name="T40" fmla="*/ 72056989 w 750"/>
                    <a:gd name="T41" fmla="*/ 92569035 h 856"/>
                    <a:gd name="T42" fmla="*/ 37869509 w 750"/>
                    <a:gd name="T43" fmla="*/ 39973027 h 856"/>
                    <a:gd name="T44" fmla="*/ 22090632 w 750"/>
                    <a:gd name="T45" fmla="*/ 44706837 h 856"/>
                    <a:gd name="T46" fmla="*/ 3681516 w 750"/>
                    <a:gd name="T47" fmla="*/ 54173944 h 856"/>
                    <a:gd name="T48" fmla="*/ 526151 w 750"/>
                    <a:gd name="T49" fmla="*/ 58381605 h 856"/>
                    <a:gd name="T50" fmla="*/ 18408604 w 750"/>
                    <a:gd name="T51" fmla="*/ 73108671 h 856"/>
                    <a:gd name="T52" fmla="*/ 29979814 w 750"/>
                    <a:gd name="T53" fmla="*/ 79946055 h 856"/>
                    <a:gd name="T54" fmla="*/ 44180752 w 750"/>
                    <a:gd name="T55" fmla="*/ 86783439 h 856"/>
                    <a:gd name="T56" fmla="*/ 77842594 w 750"/>
                    <a:gd name="T57" fmla="*/ 105192528 h 856"/>
                    <a:gd name="T58" fmla="*/ 57329901 w 750"/>
                    <a:gd name="T59" fmla="*/ 130964639 h 856"/>
                    <a:gd name="T60" fmla="*/ 4207666 w 750"/>
                    <a:gd name="T61" fmla="*/ 132016426 h 856"/>
                    <a:gd name="T62" fmla="*/ 1577939 w 750"/>
                    <a:gd name="T63" fmla="*/ 145165556 h 856"/>
                    <a:gd name="T64" fmla="*/ 526151 w 750"/>
                    <a:gd name="T65" fmla="*/ 165152070 h 856"/>
                    <a:gd name="T66" fmla="*/ 2629727 w 750"/>
                    <a:gd name="T67" fmla="*/ 170937666 h 856"/>
                    <a:gd name="T68" fmla="*/ 19460392 w 750"/>
                    <a:gd name="T69" fmla="*/ 179879136 h 856"/>
                    <a:gd name="T70" fmla="*/ 43128963 w 750"/>
                    <a:gd name="T71" fmla="*/ 150951153 h 856"/>
                    <a:gd name="T72" fmla="*/ 51544296 w 750"/>
                    <a:gd name="T73" fmla="*/ 145165556 h 856"/>
                    <a:gd name="T74" fmla="*/ 92569682 w 750"/>
                    <a:gd name="T75" fmla="*/ 122023169 h 856"/>
                    <a:gd name="T76" fmla="*/ 93095320 w 750"/>
                    <a:gd name="T77" fmla="*/ 169359730 h 856"/>
                    <a:gd name="T78" fmla="*/ 92569682 w 750"/>
                    <a:gd name="T79" fmla="*/ 180404773 h 856"/>
                    <a:gd name="T80" fmla="*/ 79946171 w 750"/>
                    <a:gd name="T81" fmla="*/ 214592204 h 856"/>
                    <a:gd name="T82" fmla="*/ 95199410 w 750"/>
                    <a:gd name="T83" fmla="*/ 225111611 h 856"/>
                    <a:gd name="T84" fmla="*/ 101510653 w 750"/>
                    <a:gd name="T85" fmla="*/ 224059824 h 856"/>
                    <a:gd name="T86" fmla="*/ 104140893 w 750"/>
                    <a:gd name="T87" fmla="*/ 197235414 h 856"/>
                    <a:gd name="T88" fmla="*/ 130964829 w 750"/>
                    <a:gd name="T89" fmla="*/ 201969224 h 856"/>
                    <a:gd name="T90" fmla="*/ 102562954 w 750"/>
                    <a:gd name="T91" fmla="*/ 157788536 h 856"/>
                    <a:gd name="T92" fmla="*/ 114659802 w 750"/>
                    <a:gd name="T93" fmla="*/ 127282616 h 856"/>
                    <a:gd name="T94" fmla="*/ 148321645 w 750"/>
                    <a:gd name="T95" fmla="*/ 147795279 h 856"/>
                    <a:gd name="T96" fmla="*/ 161470794 w 750"/>
                    <a:gd name="T97" fmla="*/ 156210600 h 856"/>
                    <a:gd name="T98" fmla="*/ 173042004 w 750"/>
                    <a:gd name="T99" fmla="*/ 163047983 h 856"/>
                    <a:gd name="T100" fmla="*/ 196184425 w 750"/>
                    <a:gd name="T101" fmla="*/ 167255643 h 856"/>
                    <a:gd name="T102" fmla="*/ 178827609 w 750"/>
                    <a:gd name="T103" fmla="*/ 152529089 h 85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77"/>
                  </a:srgb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1042" name="Group 56"/>
              <p:cNvGrpSpPr>
                <a:grpSpLocks/>
              </p:cNvGrpSpPr>
              <p:nvPr/>
            </p:nvGrpSpPr>
            <p:grpSpPr bwMode="auto"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1043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1214470868 w 760"/>
                    <a:gd name="T1" fmla="*/ 1081579821 h 870"/>
                    <a:gd name="T2" fmla="*/ 1343670474 w 760"/>
                    <a:gd name="T3" fmla="*/ 970837711 h 870"/>
                    <a:gd name="T4" fmla="*/ 1033592777 w 760"/>
                    <a:gd name="T5" fmla="*/ 860096960 h 870"/>
                    <a:gd name="T6" fmla="*/ 926541868 w 760"/>
                    <a:gd name="T7" fmla="*/ 804725906 h 870"/>
                    <a:gd name="T8" fmla="*/ 1033592777 w 760"/>
                    <a:gd name="T9" fmla="*/ 749354851 h 870"/>
                    <a:gd name="T10" fmla="*/ 1343670474 w 760"/>
                    <a:gd name="T11" fmla="*/ 638612741 h 870"/>
                    <a:gd name="T12" fmla="*/ 1221854673 w 760"/>
                    <a:gd name="T13" fmla="*/ 527870632 h 870"/>
                    <a:gd name="T14" fmla="*/ 1269841933 w 760"/>
                    <a:gd name="T15" fmla="*/ 502030716 h 870"/>
                    <a:gd name="T16" fmla="*/ 1244002012 w 760"/>
                    <a:gd name="T17" fmla="*/ 472499577 h 870"/>
                    <a:gd name="T18" fmla="*/ 1196014751 w 760"/>
                    <a:gd name="T19" fmla="*/ 498339493 h 870"/>
                    <a:gd name="T20" fmla="*/ 1166483607 w 760"/>
                    <a:gd name="T21" fmla="*/ 328535106 h 870"/>
                    <a:gd name="T22" fmla="*/ 915468199 w 760"/>
                    <a:gd name="T23" fmla="*/ 546326744 h 870"/>
                    <a:gd name="T24" fmla="*/ 815799737 w 760"/>
                    <a:gd name="T25" fmla="*/ 620155270 h 870"/>
                    <a:gd name="T26" fmla="*/ 819490960 w 760"/>
                    <a:gd name="T27" fmla="*/ 490955689 h 870"/>
                    <a:gd name="T28" fmla="*/ 878553249 w 760"/>
                    <a:gd name="T29" fmla="*/ 166113164 h 870"/>
                    <a:gd name="T30" fmla="*/ 723515080 w 760"/>
                    <a:gd name="T31" fmla="*/ 214101774 h 870"/>
                    <a:gd name="T32" fmla="*/ 723515080 w 760"/>
                    <a:gd name="T33" fmla="*/ 158730719 h 870"/>
                    <a:gd name="T34" fmla="*/ 686600130 w 760"/>
                    <a:gd name="T35" fmla="*/ 166113164 h 870"/>
                    <a:gd name="T36" fmla="*/ 686600130 w 760"/>
                    <a:gd name="T37" fmla="*/ 221484219 h 870"/>
                    <a:gd name="T38" fmla="*/ 520488291 w 760"/>
                    <a:gd name="T39" fmla="*/ 166113164 h 870"/>
                    <a:gd name="T40" fmla="*/ 583241803 w 760"/>
                    <a:gd name="T41" fmla="*/ 490955689 h 870"/>
                    <a:gd name="T42" fmla="*/ 594315473 w 760"/>
                    <a:gd name="T43" fmla="*/ 620155270 h 870"/>
                    <a:gd name="T44" fmla="*/ 487264565 w 760"/>
                    <a:gd name="T45" fmla="*/ 546326744 h 870"/>
                    <a:gd name="T46" fmla="*/ 236249157 w 760"/>
                    <a:gd name="T47" fmla="*/ 328535106 h 870"/>
                    <a:gd name="T48" fmla="*/ 203026789 w 760"/>
                    <a:gd name="T49" fmla="*/ 490955689 h 870"/>
                    <a:gd name="T50" fmla="*/ 155039528 w 760"/>
                    <a:gd name="T51" fmla="*/ 465117132 h 870"/>
                    <a:gd name="T52" fmla="*/ 140273276 w 760"/>
                    <a:gd name="T53" fmla="*/ 498339493 h 870"/>
                    <a:gd name="T54" fmla="*/ 188261896 w 760"/>
                    <a:gd name="T55" fmla="*/ 527870632 h 870"/>
                    <a:gd name="T56" fmla="*/ 55371066 w 760"/>
                    <a:gd name="T57" fmla="*/ 638612741 h 870"/>
                    <a:gd name="T58" fmla="*/ 369139986 w 760"/>
                    <a:gd name="T59" fmla="*/ 749354851 h 870"/>
                    <a:gd name="T60" fmla="*/ 483573341 w 760"/>
                    <a:gd name="T61" fmla="*/ 804725906 h 870"/>
                    <a:gd name="T62" fmla="*/ 369139986 w 760"/>
                    <a:gd name="T63" fmla="*/ 860096960 h 870"/>
                    <a:gd name="T64" fmla="*/ 55371066 w 760"/>
                    <a:gd name="T65" fmla="*/ 970837711 h 870"/>
                    <a:gd name="T66" fmla="*/ 180878091 w 760"/>
                    <a:gd name="T67" fmla="*/ 1081579821 h 870"/>
                    <a:gd name="T68" fmla="*/ 132890830 w 760"/>
                    <a:gd name="T69" fmla="*/ 1107419737 h 870"/>
                    <a:gd name="T70" fmla="*/ 155039528 w 760"/>
                    <a:gd name="T71" fmla="*/ 1136950876 h 870"/>
                    <a:gd name="T72" fmla="*/ 203026789 w 760"/>
                    <a:gd name="T73" fmla="*/ 1111110960 h 870"/>
                    <a:gd name="T74" fmla="*/ 236249157 w 760"/>
                    <a:gd name="T75" fmla="*/ 1280915347 h 870"/>
                    <a:gd name="T76" fmla="*/ 487264565 w 760"/>
                    <a:gd name="T77" fmla="*/ 1063123708 h 870"/>
                    <a:gd name="T78" fmla="*/ 594315473 w 760"/>
                    <a:gd name="T79" fmla="*/ 989295183 h 870"/>
                    <a:gd name="T80" fmla="*/ 583241803 w 760"/>
                    <a:gd name="T81" fmla="*/ 1118494763 h 870"/>
                    <a:gd name="T82" fmla="*/ 520488291 w 760"/>
                    <a:gd name="T83" fmla="*/ 1443337288 h 870"/>
                    <a:gd name="T84" fmla="*/ 679217684 w 760"/>
                    <a:gd name="T85" fmla="*/ 1391657456 h 870"/>
                    <a:gd name="T86" fmla="*/ 679217684 w 760"/>
                    <a:gd name="T87" fmla="*/ 1447028511 h 870"/>
                    <a:gd name="T88" fmla="*/ 716132633 w 760"/>
                    <a:gd name="T89" fmla="*/ 1439646066 h 870"/>
                    <a:gd name="T90" fmla="*/ 716132633 w 760"/>
                    <a:gd name="T91" fmla="*/ 1387966234 h 870"/>
                    <a:gd name="T92" fmla="*/ 878553249 w 760"/>
                    <a:gd name="T93" fmla="*/ 1443337288 h 870"/>
                    <a:gd name="T94" fmla="*/ 819490960 w 760"/>
                    <a:gd name="T95" fmla="*/ 1118494763 h 870"/>
                    <a:gd name="T96" fmla="*/ 815799737 w 760"/>
                    <a:gd name="T97" fmla="*/ 989295183 h 870"/>
                    <a:gd name="T98" fmla="*/ 915468199 w 760"/>
                    <a:gd name="T99" fmla="*/ 1063123708 h 870"/>
                    <a:gd name="T100" fmla="*/ 1166483607 w 760"/>
                    <a:gd name="T101" fmla="*/ 1280915347 h 870"/>
                    <a:gd name="T102" fmla="*/ 1199705975 w 760"/>
                    <a:gd name="T103" fmla="*/ 1118494763 h 870"/>
                    <a:gd name="T104" fmla="*/ 1247693235 w 760"/>
                    <a:gd name="T105" fmla="*/ 1144334679 h 870"/>
                    <a:gd name="T106" fmla="*/ 1258768264 w 760"/>
                    <a:gd name="T107" fmla="*/ 1111110960 h 870"/>
                    <a:gd name="T108" fmla="*/ 638612869 w 760"/>
                    <a:gd name="T109" fmla="*/ 915466657 h 870"/>
                    <a:gd name="T110" fmla="*/ 771503699 w 760"/>
                    <a:gd name="T111" fmla="*/ 693983796 h 870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77"/>
                  </a:srgb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4" name="Freeform 73"/>
                <p:cNvSpPr>
                  <a:spLocks noChangeAspect="1" noEditPoints="1"/>
                </p:cNvSpPr>
                <p:nvPr/>
              </p:nvSpPr>
              <p:spPr bwMode="auto">
                <a:xfrm rot="-1185563">
                  <a:off x="7564131" y="154734"/>
                  <a:ext cx="722936" cy="825205"/>
                </a:xfrm>
                <a:custGeom>
                  <a:avLst/>
                  <a:gdLst>
                    <a:gd name="T0" fmla="*/ 526989487 w 820"/>
                    <a:gd name="T1" fmla="*/ 474134934 h 936"/>
                    <a:gd name="T2" fmla="*/ 509889406 w 820"/>
                    <a:gd name="T3" fmla="*/ 464807296 h 936"/>
                    <a:gd name="T4" fmla="*/ 399516474 w 820"/>
                    <a:gd name="T5" fmla="*/ 397962164 h 936"/>
                    <a:gd name="T6" fmla="*/ 405734606 w 820"/>
                    <a:gd name="T7" fmla="*/ 363762883 h 936"/>
                    <a:gd name="T8" fmla="*/ 438380456 w 820"/>
                    <a:gd name="T9" fmla="*/ 321790277 h 936"/>
                    <a:gd name="T10" fmla="*/ 531652424 w 820"/>
                    <a:gd name="T11" fmla="*/ 251835639 h 936"/>
                    <a:gd name="T12" fmla="*/ 572070718 w 820"/>
                    <a:gd name="T13" fmla="*/ 226963114 h 936"/>
                    <a:gd name="T14" fmla="*/ 578288849 w 820"/>
                    <a:gd name="T15" fmla="*/ 152344657 h 936"/>
                    <a:gd name="T16" fmla="*/ 540980062 w 820"/>
                    <a:gd name="T17" fmla="*/ 153899851 h 936"/>
                    <a:gd name="T18" fmla="*/ 416616556 w 820"/>
                    <a:gd name="T19" fmla="*/ 282926295 h 936"/>
                    <a:gd name="T20" fmla="*/ 377753456 w 820"/>
                    <a:gd name="T21" fmla="*/ 298472064 h 936"/>
                    <a:gd name="T22" fmla="*/ 332671343 w 820"/>
                    <a:gd name="T23" fmla="*/ 276708164 h 936"/>
                    <a:gd name="T24" fmla="*/ 394853537 w 820"/>
                    <a:gd name="T25" fmla="*/ 71508950 h 936"/>
                    <a:gd name="T26" fmla="*/ 377753456 w 820"/>
                    <a:gd name="T27" fmla="*/ 38863100 h 936"/>
                    <a:gd name="T28" fmla="*/ 314016950 w 820"/>
                    <a:gd name="T29" fmla="*/ 0 h 936"/>
                    <a:gd name="T30" fmla="*/ 312462637 w 820"/>
                    <a:gd name="T31" fmla="*/ 93272851 h 936"/>
                    <a:gd name="T32" fmla="*/ 310908325 w 820"/>
                    <a:gd name="T33" fmla="*/ 143017901 h 936"/>
                    <a:gd name="T34" fmla="*/ 309353131 w 820"/>
                    <a:gd name="T35" fmla="*/ 276708164 h 936"/>
                    <a:gd name="T36" fmla="*/ 264271900 w 820"/>
                    <a:gd name="T37" fmla="*/ 296916870 h 936"/>
                    <a:gd name="T38" fmla="*/ 130581637 w 820"/>
                    <a:gd name="T39" fmla="*/ 242508001 h 936"/>
                    <a:gd name="T40" fmla="*/ 87053837 w 820"/>
                    <a:gd name="T41" fmla="*/ 217635476 h 936"/>
                    <a:gd name="T42" fmla="*/ 7772444 w 820"/>
                    <a:gd name="T43" fmla="*/ 174108557 h 936"/>
                    <a:gd name="T44" fmla="*/ 7772444 w 820"/>
                    <a:gd name="T45" fmla="*/ 251835639 h 936"/>
                    <a:gd name="T46" fmla="*/ 27982031 w 820"/>
                    <a:gd name="T47" fmla="*/ 282926295 h 936"/>
                    <a:gd name="T48" fmla="*/ 206753525 w 820"/>
                    <a:gd name="T49" fmla="*/ 309353133 h 936"/>
                    <a:gd name="T50" fmla="*/ 234735556 w 820"/>
                    <a:gd name="T51" fmla="*/ 363762883 h 936"/>
                    <a:gd name="T52" fmla="*/ 205199212 w 820"/>
                    <a:gd name="T53" fmla="*/ 413507933 h 936"/>
                    <a:gd name="T54" fmla="*/ 26426837 w 820"/>
                    <a:gd name="T55" fmla="*/ 450816721 h 936"/>
                    <a:gd name="T56" fmla="*/ 6218131 w 820"/>
                    <a:gd name="T57" fmla="*/ 481907377 h 936"/>
                    <a:gd name="T58" fmla="*/ 74617575 w 820"/>
                    <a:gd name="T59" fmla="*/ 511443721 h 936"/>
                    <a:gd name="T60" fmla="*/ 118145375 w 820"/>
                    <a:gd name="T61" fmla="*/ 488125508 h 936"/>
                    <a:gd name="T62" fmla="*/ 135244575 w 820"/>
                    <a:gd name="T63" fmla="*/ 478798752 h 936"/>
                    <a:gd name="T64" fmla="*/ 251835637 w 820"/>
                    <a:gd name="T65" fmla="*/ 413507933 h 936"/>
                    <a:gd name="T66" fmla="*/ 304690193 w 820"/>
                    <a:gd name="T67" fmla="*/ 446152902 h 936"/>
                    <a:gd name="T68" fmla="*/ 242508000 w 820"/>
                    <a:gd name="T69" fmla="*/ 654461622 h 936"/>
                    <a:gd name="T70" fmla="*/ 259608081 w 820"/>
                    <a:gd name="T71" fmla="*/ 687106591 h 936"/>
                    <a:gd name="T72" fmla="*/ 323344587 w 820"/>
                    <a:gd name="T73" fmla="*/ 727524885 h 936"/>
                    <a:gd name="T74" fmla="*/ 326453212 w 820"/>
                    <a:gd name="T75" fmla="*/ 632697722 h 936"/>
                    <a:gd name="T76" fmla="*/ 326453212 w 820"/>
                    <a:gd name="T77" fmla="*/ 582952671 h 936"/>
                    <a:gd name="T78" fmla="*/ 329562718 w 820"/>
                    <a:gd name="T79" fmla="*/ 447707214 h 936"/>
                    <a:gd name="T80" fmla="*/ 374643949 w 820"/>
                    <a:gd name="T81" fmla="*/ 429052821 h 936"/>
                    <a:gd name="T82" fmla="*/ 506779899 w 820"/>
                    <a:gd name="T83" fmla="*/ 483461690 h 936"/>
                    <a:gd name="T84" fmla="*/ 550307699 w 820"/>
                    <a:gd name="T85" fmla="*/ 508335096 h 936"/>
                    <a:gd name="T86" fmla="*/ 631143405 w 820"/>
                    <a:gd name="T87" fmla="*/ 551862015 h 936"/>
                    <a:gd name="T88" fmla="*/ 320235081 w 820"/>
                    <a:gd name="T89" fmla="*/ 424389883 h 936"/>
                    <a:gd name="T90" fmla="*/ 286035800 w 820"/>
                    <a:gd name="T91" fmla="*/ 413507933 h 936"/>
                    <a:gd name="T92" fmla="*/ 261162393 w 820"/>
                    <a:gd name="T93" fmla="*/ 374643952 h 936"/>
                    <a:gd name="T94" fmla="*/ 264271900 w 820"/>
                    <a:gd name="T95" fmla="*/ 338889476 h 936"/>
                    <a:gd name="T96" fmla="*/ 296916868 w 820"/>
                    <a:gd name="T97" fmla="*/ 306244508 h 936"/>
                    <a:gd name="T98" fmla="*/ 332671343 w 820"/>
                    <a:gd name="T99" fmla="*/ 303135001 h 936"/>
                    <a:gd name="T100" fmla="*/ 371535325 w 820"/>
                    <a:gd name="T101" fmla="*/ 329562720 h 936"/>
                    <a:gd name="T102" fmla="*/ 380862081 w 820"/>
                    <a:gd name="T103" fmla="*/ 363762883 h 936"/>
                    <a:gd name="T104" fmla="*/ 363761999 w 820"/>
                    <a:gd name="T105" fmla="*/ 405734608 h 936"/>
                    <a:gd name="T106" fmla="*/ 320235081 w 820"/>
                    <a:gd name="T107" fmla="*/ 424389883 h 9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77"/>
                  </a:srgb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5" name="Freeform 77"/>
                <p:cNvSpPr>
                  <a:spLocks noChangeAspect="1" noEditPoints="1"/>
                </p:cNvSpPr>
                <p:nvPr/>
              </p:nvSpPr>
              <p:spPr bwMode="auto">
                <a:xfrm rot="-642487">
                  <a:off x="7869058" y="3830515"/>
                  <a:ext cx="639682" cy="729516"/>
                </a:xfrm>
                <a:custGeom>
                  <a:avLst/>
                  <a:gdLst>
                    <a:gd name="T0" fmla="*/ 430618279 w 826"/>
                    <a:gd name="T1" fmla="*/ 380239693 h 942"/>
                    <a:gd name="T2" fmla="*/ 472601089 w 826"/>
                    <a:gd name="T3" fmla="*/ 341855689 h 942"/>
                    <a:gd name="T4" fmla="*/ 325063005 w 826"/>
                    <a:gd name="T5" fmla="*/ 283080088 h 942"/>
                    <a:gd name="T6" fmla="*/ 472601089 w 826"/>
                    <a:gd name="T7" fmla="*/ 225504857 h 942"/>
                    <a:gd name="T8" fmla="*/ 433017474 w 826"/>
                    <a:gd name="T9" fmla="*/ 188320451 h 942"/>
                    <a:gd name="T10" fmla="*/ 448610690 w 826"/>
                    <a:gd name="T11" fmla="*/ 178724450 h 942"/>
                    <a:gd name="T12" fmla="*/ 437815089 w 826"/>
                    <a:gd name="T13" fmla="*/ 165530433 h 942"/>
                    <a:gd name="T14" fmla="*/ 422221872 w 826"/>
                    <a:gd name="T15" fmla="*/ 173926837 h 942"/>
                    <a:gd name="T16" fmla="*/ 410226673 w 826"/>
                    <a:gd name="T17" fmla="*/ 117550429 h 942"/>
                    <a:gd name="T18" fmla="*/ 286678987 w 826"/>
                    <a:gd name="T19" fmla="*/ 215908856 h 942"/>
                    <a:gd name="T20" fmla="*/ 309469788 w 826"/>
                    <a:gd name="T21" fmla="*/ 59974424 h 942"/>
                    <a:gd name="T22" fmla="*/ 257890973 w 826"/>
                    <a:gd name="T23" fmla="*/ 74368813 h 942"/>
                    <a:gd name="T24" fmla="*/ 257890973 w 826"/>
                    <a:gd name="T25" fmla="*/ 56376408 h 942"/>
                    <a:gd name="T26" fmla="*/ 241098159 w 826"/>
                    <a:gd name="T27" fmla="*/ 58774827 h 942"/>
                    <a:gd name="T28" fmla="*/ 239898562 w 826"/>
                    <a:gd name="T29" fmla="*/ 76767232 h 942"/>
                    <a:gd name="T30" fmla="*/ 185921327 w 826"/>
                    <a:gd name="T31" fmla="*/ 59974424 h 942"/>
                    <a:gd name="T32" fmla="*/ 211111323 w 826"/>
                    <a:gd name="T33" fmla="*/ 215908856 h 942"/>
                    <a:gd name="T34" fmla="*/ 85164443 w 826"/>
                    <a:gd name="T35" fmla="*/ 117550429 h 942"/>
                    <a:gd name="T36" fmla="*/ 71969646 w 826"/>
                    <a:gd name="T37" fmla="*/ 170328046 h 942"/>
                    <a:gd name="T38" fmla="*/ 56376429 w 826"/>
                    <a:gd name="T39" fmla="*/ 161931642 h 942"/>
                    <a:gd name="T40" fmla="*/ 50378442 w 826"/>
                    <a:gd name="T41" fmla="*/ 177524853 h 942"/>
                    <a:gd name="T42" fmla="*/ 65972434 w 826"/>
                    <a:gd name="T43" fmla="*/ 187120854 h 942"/>
                    <a:gd name="T44" fmla="*/ 23989624 w 826"/>
                    <a:gd name="T45" fmla="*/ 225504857 h 942"/>
                    <a:gd name="T46" fmla="*/ 173926903 w 826"/>
                    <a:gd name="T47" fmla="*/ 283080088 h 942"/>
                    <a:gd name="T48" fmla="*/ 23989624 w 826"/>
                    <a:gd name="T49" fmla="*/ 341855689 h 942"/>
                    <a:gd name="T50" fmla="*/ 62373642 w 826"/>
                    <a:gd name="T51" fmla="*/ 379040096 h 942"/>
                    <a:gd name="T52" fmla="*/ 47980022 w 826"/>
                    <a:gd name="T53" fmla="*/ 388636096 h 942"/>
                    <a:gd name="T54" fmla="*/ 57576027 w 826"/>
                    <a:gd name="T55" fmla="*/ 401830114 h 942"/>
                    <a:gd name="T56" fmla="*/ 73169243 w 826"/>
                    <a:gd name="T57" fmla="*/ 393433710 h 942"/>
                    <a:gd name="T58" fmla="*/ 85164443 w 826"/>
                    <a:gd name="T59" fmla="*/ 448610521 h 942"/>
                    <a:gd name="T60" fmla="*/ 211111323 w 826"/>
                    <a:gd name="T61" fmla="*/ 350252093 h 942"/>
                    <a:gd name="T62" fmla="*/ 185921327 w 826"/>
                    <a:gd name="T63" fmla="*/ 507385348 h 942"/>
                    <a:gd name="T64" fmla="*/ 237500142 w 826"/>
                    <a:gd name="T65" fmla="*/ 491792137 h 942"/>
                    <a:gd name="T66" fmla="*/ 238698965 w 826"/>
                    <a:gd name="T67" fmla="*/ 509784542 h 942"/>
                    <a:gd name="T68" fmla="*/ 255492553 w 826"/>
                    <a:gd name="T69" fmla="*/ 507385348 h 942"/>
                    <a:gd name="T70" fmla="*/ 255492553 w 826"/>
                    <a:gd name="T71" fmla="*/ 489392943 h 942"/>
                    <a:gd name="T72" fmla="*/ 309469788 w 826"/>
                    <a:gd name="T73" fmla="*/ 506186525 h 942"/>
                    <a:gd name="T74" fmla="*/ 286678987 w 826"/>
                    <a:gd name="T75" fmla="*/ 350252093 h 942"/>
                    <a:gd name="T76" fmla="*/ 410226673 w 826"/>
                    <a:gd name="T77" fmla="*/ 448610521 h 942"/>
                    <a:gd name="T78" fmla="*/ 423421469 w 826"/>
                    <a:gd name="T79" fmla="*/ 395832903 h 942"/>
                    <a:gd name="T80" fmla="*/ 439014686 w 826"/>
                    <a:gd name="T81" fmla="*/ 404229307 h 942"/>
                    <a:gd name="T82" fmla="*/ 445012673 w 826"/>
                    <a:gd name="T83" fmla="*/ 388636096 h 942"/>
                    <a:gd name="T84" fmla="*/ 225504943 w 826"/>
                    <a:gd name="T85" fmla="*/ 326262478 h 942"/>
                    <a:gd name="T86" fmla="*/ 273484965 w 826"/>
                    <a:gd name="T87" fmla="*/ 239898471 h 942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EFFFF">
                      <a:alpha val="25882"/>
                    </a:srgb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6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813455232 w 628"/>
                    <a:gd name="T1" fmla="*/ 715125731 h 712"/>
                    <a:gd name="T2" fmla="*/ 890927449 w 628"/>
                    <a:gd name="T3" fmla="*/ 640634180 h 712"/>
                    <a:gd name="T4" fmla="*/ 595938350 w 628"/>
                    <a:gd name="T5" fmla="*/ 557203007 h 712"/>
                    <a:gd name="T6" fmla="*/ 598917816 w 628"/>
                    <a:gd name="T7" fmla="*/ 527405898 h 712"/>
                    <a:gd name="T8" fmla="*/ 756841717 w 628"/>
                    <a:gd name="T9" fmla="*/ 378421574 h 712"/>
                    <a:gd name="T10" fmla="*/ 780678665 w 628"/>
                    <a:gd name="T11" fmla="*/ 366502487 h 712"/>
                    <a:gd name="T12" fmla="*/ 923704016 w 628"/>
                    <a:gd name="T13" fmla="*/ 351603932 h 712"/>
                    <a:gd name="T14" fmla="*/ 923704016 w 628"/>
                    <a:gd name="T15" fmla="*/ 253274205 h 712"/>
                    <a:gd name="T16" fmla="*/ 831334469 w 628"/>
                    <a:gd name="T17" fmla="*/ 214537475 h 712"/>
                    <a:gd name="T18" fmla="*/ 792597750 w 628"/>
                    <a:gd name="T19" fmla="*/ 220497629 h 712"/>
                    <a:gd name="T20" fmla="*/ 670431102 w 628"/>
                    <a:gd name="T21" fmla="*/ 393318908 h 712"/>
                    <a:gd name="T22" fmla="*/ 536344149 w 628"/>
                    <a:gd name="T23" fmla="*/ 414177617 h 712"/>
                    <a:gd name="T24" fmla="*/ 482710100 w 628"/>
                    <a:gd name="T25" fmla="*/ 202619608 h 712"/>
                    <a:gd name="T26" fmla="*/ 482710100 w 628"/>
                    <a:gd name="T27" fmla="*/ 175801966 h 712"/>
                    <a:gd name="T28" fmla="*/ 545283768 w 628"/>
                    <a:gd name="T29" fmla="*/ 44695663 h 712"/>
                    <a:gd name="T30" fmla="*/ 458871932 w 628"/>
                    <a:gd name="T31" fmla="*/ 0 h 712"/>
                    <a:gd name="T32" fmla="*/ 378420248 w 628"/>
                    <a:gd name="T33" fmla="*/ 53634064 h 712"/>
                    <a:gd name="T34" fmla="*/ 363522919 w 628"/>
                    <a:gd name="T35" fmla="*/ 92370794 h 712"/>
                    <a:gd name="T36" fmla="*/ 452913000 w 628"/>
                    <a:gd name="T37" fmla="*/ 283071314 h 712"/>
                    <a:gd name="T38" fmla="*/ 405237883 w 628"/>
                    <a:gd name="T39" fmla="*/ 414177617 h 712"/>
                    <a:gd name="T40" fmla="*/ 193679933 w 628"/>
                    <a:gd name="T41" fmla="*/ 348624465 h 712"/>
                    <a:gd name="T42" fmla="*/ 169842985 w 628"/>
                    <a:gd name="T43" fmla="*/ 336705378 h 712"/>
                    <a:gd name="T44" fmla="*/ 86410615 w 628"/>
                    <a:gd name="T45" fmla="*/ 217518163 h 712"/>
                    <a:gd name="T46" fmla="*/ 0 w 628"/>
                    <a:gd name="T47" fmla="*/ 268172760 h 712"/>
                    <a:gd name="T48" fmla="*/ 11919084 w 628"/>
                    <a:gd name="T49" fmla="*/ 366502487 h 712"/>
                    <a:gd name="T50" fmla="*/ 38735498 w 628"/>
                    <a:gd name="T51" fmla="*/ 399279062 h 712"/>
                    <a:gd name="T52" fmla="*/ 247313982 w 628"/>
                    <a:gd name="T53" fmla="*/ 417157084 h 712"/>
                    <a:gd name="T54" fmla="*/ 339684750 w 628"/>
                    <a:gd name="T55" fmla="*/ 527405898 h 712"/>
                    <a:gd name="T56" fmla="*/ 241355050 w 628"/>
                    <a:gd name="T57" fmla="*/ 634674026 h 712"/>
                    <a:gd name="T58" fmla="*/ 38735498 w 628"/>
                    <a:gd name="T59" fmla="*/ 655532734 h 712"/>
                    <a:gd name="T60" fmla="*/ 11919084 w 628"/>
                    <a:gd name="T61" fmla="*/ 688309310 h 712"/>
                    <a:gd name="T62" fmla="*/ 0 w 628"/>
                    <a:gd name="T63" fmla="*/ 783659570 h 712"/>
                    <a:gd name="T64" fmla="*/ 86410615 w 628"/>
                    <a:gd name="T65" fmla="*/ 837293634 h 712"/>
                    <a:gd name="T66" fmla="*/ 169842985 w 628"/>
                    <a:gd name="T67" fmla="*/ 712146265 h 712"/>
                    <a:gd name="T68" fmla="*/ 196659399 w 628"/>
                    <a:gd name="T69" fmla="*/ 697247710 h 712"/>
                    <a:gd name="T70" fmla="*/ 381400935 w 628"/>
                    <a:gd name="T71" fmla="*/ 622756159 h 712"/>
                    <a:gd name="T72" fmla="*/ 446954068 w 628"/>
                    <a:gd name="T73" fmla="*/ 777699416 h 712"/>
                    <a:gd name="T74" fmla="*/ 363522919 w 628"/>
                    <a:gd name="T75" fmla="*/ 962441003 h 712"/>
                    <a:gd name="T76" fmla="*/ 378420248 w 628"/>
                    <a:gd name="T77" fmla="*/ 1001176512 h 712"/>
                    <a:gd name="T78" fmla="*/ 452913000 w 628"/>
                    <a:gd name="T79" fmla="*/ 1060770730 h 712"/>
                    <a:gd name="T80" fmla="*/ 545283768 w 628"/>
                    <a:gd name="T81" fmla="*/ 1010116133 h 712"/>
                    <a:gd name="T82" fmla="*/ 479730635 w 628"/>
                    <a:gd name="T83" fmla="*/ 876030364 h 712"/>
                    <a:gd name="T84" fmla="*/ 479730635 w 628"/>
                    <a:gd name="T85" fmla="*/ 846233255 h 712"/>
                    <a:gd name="T86" fmla="*/ 506547049 w 628"/>
                    <a:gd name="T87" fmla="*/ 652553267 h 712"/>
                    <a:gd name="T88" fmla="*/ 673410568 w 628"/>
                    <a:gd name="T89" fmla="*/ 667451822 h 712"/>
                    <a:gd name="T90" fmla="*/ 792597750 w 628"/>
                    <a:gd name="T91" fmla="*/ 834314167 h 712"/>
                    <a:gd name="T92" fmla="*/ 831334469 w 628"/>
                    <a:gd name="T93" fmla="*/ 840273101 h 712"/>
                    <a:gd name="T94" fmla="*/ 920724550 w 628"/>
                    <a:gd name="T95" fmla="*/ 804517058 h 712"/>
                    <a:gd name="T96" fmla="*/ 923704016 w 628"/>
                    <a:gd name="T97" fmla="*/ 700228398 h 712"/>
                    <a:gd name="T98" fmla="*/ 452913000 w 628"/>
                    <a:gd name="T99" fmla="*/ 607857604 h 712"/>
                    <a:gd name="T100" fmla="*/ 411196815 w 628"/>
                    <a:gd name="T101" fmla="*/ 587000116 h 712"/>
                    <a:gd name="T102" fmla="*/ 387359867 w 628"/>
                    <a:gd name="T103" fmla="*/ 542304453 h 712"/>
                    <a:gd name="T104" fmla="*/ 387359867 w 628"/>
                    <a:gd name="T105" fmla="*/ 509527877 h 712"/>
                    <a:gd name="T106" fmla="*/ 411196815 w 628"/>
                    <a:gd name="T107" fmla="*/ 467811680 h 712"/>
                    <a:gd name="T108" fmla="*/ 452913000 w 628"/>
                    <a:gd name="T109" fmla="*/ 446954192 h 712"/>
                    <a:gd name="T110" fmla="*/ 485689566 w 628"/>
                    <a:gd name="T111" fmla="*/ 446954192 h 712"/>
                    <a:gd name="T112" fmla="*/ 527405751 w 628"/>
                    <a:gd name="T113" fmla="*/ 467811680 h 712"/>
                    <a:gd name="T114" fmla="*/ 551242700 w 628"/>
                    <a:gd name="T115" fmla="*/ 509527877 h 712"/>
                    <a:gd name="T116" fmla="*/ 551242700 w 628"/>
                    <a:gd name="T117" fmla="*/ 542304453 h 712"/>
                    <a:gd name="T118" fmla="*/ 527405751 w 628"/>
                    <a:gd name="T119" fmla="*/ 587000116 h 712"/>
                    <a:gd name="T120" fmla="*/ 485689566 w 628"/>
                    <a:gd name="T121" fmla="*/ 607857604 h 71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77"/>
                  </a:srgb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39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70589541 w 972"/>
                <a:gd name="T1" fmla="*/ 347071131 h 548"/>
                <a:gd name="T2" fmla="*/ 867679136 w 972"/>
                <a:gd name="T3" fmla="*/ 234071017 h 548"/>
                <a:gd name="T4" fmla="*/ 980679289 w 972"/>
                <a:gd name="T5" fmla="*/ 211874585 h 548"/>
                <a:gd name="T6" fmla="*/ 962518747 w 972"/>
                <a:gd name="T7" fmla="*/ 123088853 h 548"/>
                <a:gd name="T8" fmla="*/ 861625287 w 972"/>
                <a:gd name="T9" fmla="*/ 201785845 h 548"/>
                <a:gd name="T10" fmla="*/ 841446796 w 972"/>
                <a:gd name="T11" fmla="*/ 98875476 h 548"/>
                <a:gd name="T12" fmla="*/ 748625134 w 972"/>
                <a:gd name="T13" fmla="*/ 322856749 h 548"/>
                <a:gd name="T14" fmla="*/ 720375850 w 972"/>
                <a:gd name="T15" fmla="*/ 123088853 h 548"/>
                <a:gd name="T16" fmla="*/ 641678830 w 972"/>
                <a:gd name="T17" fmla="*/ 437874811 h 548"/>
                <a:gd name="T18" fmla="*/ 619482389 w 972"/>
                <a:gd name="T19" fmla="*/ 425768122 h 548"/>
                <a:gd name="T20" fmla="*/ 581143357 w 972"/>
                <a:gd name="T21" fmla="*/ 415678378 h 548"/>
                <a:gd name="T22" fmla="*/ 556928967 w 972"/>
                <a:gd name="T23" fmla="*/ 415678378 h 548"/>
                <a:gd name="T24" fmla="*/ 506482237 w 972"/>
                <a:gd name="T25" fmla="*/ 314785958 h 548"/>
                <a:gd name="T26" fmla="*/ 593250050 w 972"/>
                <a:gd name="T27" fmla="*/ 100892420 h 548"/>
                <a:gd name="T28" fmla="*/ 443928814 w 972"/>
                <a:gd name="T29" fmla="*/ 133178597 h 548"/>
                <a:gd name="T30" fmla="*/ 482267846 w 972"/>
                <a:gd name="T31" fmla="*/ 24214382 h 548"/>
                <a:gd name="T32" fmla="*/ 397517983 w 972"/>
                <a:gd name="T33" fmla="*/ 0 h 548"/>
                <a:gd name="T34" fmla="*/ 413660575 w 972"/>
                <a:gd name="T35" fmla="*/ 125106802 h 548"/>
                <a:gd name="T36" fmla="*/ 314786069 w 972"/>
                <a:gd name="T37" fmla="*/ 88785732 h 548"/>
                <a:gd name="T38" fmla="*/ 462089355 w 972"/>
                <a:gd name="T39" fmla="*/ 280481832 h 548"/>
                <a:gd name="T40" fmla="*/ 274429086 w 972"/>
                <a:gd name="T41" fmla="*/ 205821742 h 548"/>
                <a:gd name="T42" fmla="*/ 506482237 w 972"/>
                <a:gd name="T43" fmla="*/ 429804020 h 548"/>
                <a:gd name="T44" fmla="*/ 494375544 w 972"/>
                <a:gd name="T45" fmla="*/ 435856862 h 548"/>
                <a:gd name="T46" fmla="*/ 474197052 w 972"/>
                <a:gd name="T47" fmla="*/ 452000453 h 548"/>
                <a:gd name="T48" fmla="*/ 456036511 w 972"/>
                <a:gd name="T49" fmla="*/ 472178937 h 548"/>
                <a:gd name="T50" fmla="*/ 443928814 w 972"/>
                <a:gd name="T51" fmla="*/ 494375370 h 548"/>
                <a:gd name="T52" fmla="*/ 334964560 w 972"/>
                <a:gd name="T53" fmla="*/ 486303575 h 548"/>
                <a:gd name="T54" fmla="*/ 191696168 w 972"/>
                <a:gd name="T55" fmla="*/ 304696214 h 548"/>
                <a:gd name="T56" fmla="*/ 143268392 w 972"/>
                <a:gd name="T57" fmla="*/ 449982504 h 548"/>
                <a:gd name="T58" fmla="*/ 70625221 w 972"/>
                <a:gd name="T59" fmla="*/ 363214721 h 548"/>
                <a:gd name="T60" fmla="*/ 2017950 w 972"/>
                <a:gd name="T61" fmla="*/ 423750174 h 548"/>
                <a:gd name="T62" fmla="*/ 0 w 972"/>
                <a:gd name="T63" fmla="*/ 443928658 h 548"/>
                <a:gd name="T64" fmla="*/ 34303134 w 972"/>
                <a:gd name="T65" fmla="*/ 530696440 h 548"/>
                <a:gd name="T66" fmla="*/ 143268392 w 972"/>
                <a:gd name="T67" fmla="*/ 476213830 h 548"/>
                <a:gd name="T68" fmla="*/ 215910558 w 972"/>
                <a:gd name="T69" fmla="*/ 552892873 h 548"/>
                <a:gd name="T70" fmla="*/ 312768119 w 972"/>
                <a:gd name="T71" fmla="*/ 516571803 h 548"/>
                <a:gd name="T72" fmla="*/ 431822121 w 972"/>
                <a:gd name="T73" fmla="*/ 542803129 h 548"/>
                <a:gd name="T74" fmla="*/ 468143204 w 972"/>
                <a:gd name="T75" fmla="*/ 552892873 h 548"/>
                <a:gd name="T76" fmla="*/ 470161153 w 972"/>
                <a:gd name="T77" fmla="*/ 536750287 h 548"/>
                <a:gd name="T78" fmla="*/ 478232952 w 972"/>
                <a:gd name="T79" fmla="*/ 508500007 h 548"/>
                <a:gd name="T80" fmla="*/ 496393493 w 972"/>
                <a:gd name="T81" fmla="*/ 482267677 h 548"/>
                <a:gd name="T82" fmla="*/ 520607883 w 972"/>
                <a:gd name="T83" fmla="*/ 464107142 h 548"/>
                <a:gd name="T84" fmla="*/ 536750475 w 972"/>
                <a:gd name="T85" fmla="*/ 458053295 h 548"/>
                <a:gd name="T86" fmla="*/ 575089508 w 972"/>
                <a:gd name="T87" fmla="*/ 454017397 h 548"/>
                <a:gd name="T88" fmla="*/ 611411596 w 972"/>
                <a:gd name="T89" fmla="*/ 464107142 h 548"/>
                <a:gd name="T90" fmla="*/ 639660881 w 972"/>
                <a:gd name="T91" fmla="*/ 486303575 h 548"/>
                <a:gd name="T92" fmla="*/ 659839372 w 972"/>
                <a:gd name="T93" fmla="*/ 520606696 h 548"/>
                <a:gd name="T94" fmla="*/ 663875271 w 972"/>
                <a:gd name="T95" fmla="*/ 536750287 h 548"/>
                <a:gd name="T96" fmla="*/ 702214303 w 972"/>
                <a:gd name="T97" fmla="*/ 552892873 h 548"/>
                <a:gd name="T98" fmla="*/ 700197358 w 972"/>
                <a:gd name="T99" fmla="*/ 530696440 h 548"/>
                <a:gd name="T100" fmla="*/ 696161459 w 972"/>
                <a:gd name="T101" fmla="*/ 508500007 h 548"/>
                <a:gd name="T102" fmla="*/ 686071711 w 972"/>
                <a:gd name="T103" fmla="*/ 484285626 h 548"/>
                <a:gd name="T104" fmla="*/ 669929119 w 972"/>
                <a:gd name="T105" fmla="*/ 462089193 h 548"/>
                <a:gd name="T106" fmla="*/ 970589541 w 972"/>
                <a:gd name="T107" fmla="*/ 363214721 h 54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77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E99943-C728-410F-865A-A7F73A29467A}" type="datetimeFigureOut">
              <a:rPr lang="cs-CZ"/>
              <a:pPr>
                <a:defRPr/>
              </a:pPr>
              <a:t>3.12.2015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DCACDC-35ED-45BB-852B-6ABA9EE23F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7" r:id="rId9"/>
    <p:sldLayoutId id="2147483705" r:id="rId10"/>
    <p:sldLayoutId id="214748370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Trebuchet MS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udioteka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naposlech.cz/soute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ympanum.cz/" TargetMode="External"/><Relationship Id="rId2" Type="http://schemas.openxmlformats.org/officeDocument/2006/relationships/hyperlink" Target="https://duha.mzk.cz/clanky/audioknihy-nejen-od-tympana-do-kazde-rodiny-i-knihovny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aguru.cz/2014/11/portal-audiolibrix-zavadi-predplatne-audioknih/#.Vl9tx2MQVj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ndrea.vc.cvut.cz/cgi-bin/mailman/listinfo/eknihy" TargetMode="External"/><Relationship Id="rId2" Type="http://schemas.openxmlformats.org/officeDocument/2006/relationships/hyperlink" Target="https://sites.google.com/site/eknihyproknihovny/home/ereading-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39750" y="1196751"/>
            <a:ext cx="7586663" cy="3456385"/>
          </a:xfrm>
        </p:spPr>
        <p:txBody>
          <a:bodyPr/>
          <a:lstStyle/>
          <a:p>
            <a:pPr algn="ctr" eaLnBrk="1" hangingPunct="1"/>
            <a:r>
              <a:rPr lang="cs-CZ" altLang="cs-CZ" sz="4400" dirty="0" smtClean="0">
                <a:solidFill>
                  <a:srgbClr val="002060"/>
                </a:solidFill>
                <a:latin typeface="Century Schoolbook" pitchFamily="18" charset="0"/>
                <a:ea typeface="DejaVu Serif Condensed" pitchFamily="18" charset="0"/>
                <a:cs typeface="DejaVu Serif Condensed" pitchFamily="18" charset="0"/>
              </a:rPr>
              <a:t>Trendy v činnosti veřejných knihovnických a informačních služeb veřejných knihoven – </a:t>
            </a:r>
            <a:br>
              <a:rPr lang="cs-CZ" altLang="cs-CZ" sz="4400" dirty="0" smtClean="0">
                <a:solidFill>
                  <a:srgbClr val="002060"/>
                </a:solidFill>
                <a:latin typeface="Century Schoolbook" pitchFamily="18" charset="0"/>
                <a:ea typeface="DejaVu Serif Condensed" pitchFamily="18" charset="0"/>
                <a:cs typeface="DejaVu Serif Condensed" pitchFamily="18" charset="0"/>
              </a:rPr>
            </a:br>
            <a:r>
              <a:rPr lang="cs-CZ" altLang="cs-CZ" sz="4400" dirty="0" smtClean="0">
                <a:solidFill>
                  <a:srgbClr val="002060"/>
                </a:solidFill>
                <a:latin typeface="Century Schoolbook" pitchFamily="18" charset="0"/>
                <a:ea typeface="DejaVu Serif Condensed" pitchFamily="18" charset="0"/>
                <a:cs typeface="DejaVu Serif Condensed" pitchFamily="18" charset="0"/>
              </a:rPr>
              <a:t>on-line nabídka služeb</a:t>
            </a:r>
            <a:endParaRPr lang="cs-CZ" altLang="cs-CZ" sz="4400" dirty="0" smtClean="0">
              <a:solidFill>
                <a:srgbClr val="002060"/>
              </a:solidFill>
              <a:latin typeface="Century Schoolbook" pitchFamily="18" charset="0"/>
              <a:ea typeface="DejaVu Serif Condensed" pitchFamily="18" charset="0"/>
              <a:cs typeface="Tahoma" pitchFamily="34" charset="0"/>
            </a:endParaRP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1009650" y="4776788"/>
            <a:ext cx="7116763" cy="862012"/>
          </a:xfrm>
        </p:spPr>
        <p:txBody>
          <a:bodyPr>
            <a:noAutofit/>
          </a:bodyPr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 sz="2400" dirty="0" smtClean="0">
                <a:solidFill>
                  <a:srgbClr val="FFC000"/>
                </a:solidFill>
                <a:latin typeface="Century Schoolbook" pitchFamily="18" charset="0"/>
                <a:ea typeface="DejaVu Serif Condensed" pitchFamily="18" charset="0"/>
                <a:cs typeface="Tahoma" pitchFamily="34" charset="0"/>
              </a:rPr>
              <a:t>Porada ředitelů pověřených knihoven Jihomoravského kraje 3. 12.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  <a:latin typeface="Century Schoolbook" pitchFamily="18" charset="0"/>
              </a:rPr>
              <a:t>Den pro dětskou knihu 2015 – </a:t>
            </a:r>
            <a:br>
              <a:rPr lang="cs-CZ" dirty="0" smtClean="0">
                <a:solidFill>
                  <a:srgbClr val="FFC000"/>
                </a:solidFill>
                <a:latin typeface="Century Schoolbook" pitchFamily="18" charset="0"/>
              </a:rPr>
            </a:br>
            <a:r>
              <a:rPr lang="cs-CZ" dirty="0" smtClean="0">
                <a:solidFill>
                  <a:srgbClr val="FFC000"/>
                </a:solidFill>
                <a:latin typeface="Century Schoolbook" pitchFamily="18" charset="0"/>
              </a:rPr>
              <a:t>Den dětské audioknihy</a:t>
            </a:r>
            <a:endParaRPr lang="cs-CZ" dirty="0">
              <a:solidFill>
                <a:srgbClr val="FFC000"/>
              </a:solidFill>
              <a:latin typeface="Century Schoolbook" pitchFamily="18" charset="0"/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3419872" y="1556792"/>
            <a:ext cx="5328592" cy="53012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i="1" dirty="0" smtClean="0">
                <a:latin typeface="Century Schoolbook" pitchFamily="18" charset="0"/>
              </a:rPr>
              <a:t>„Ne náhodou se v letošním titulku objevuje označení </a:t>
            </a:r>
            <a:r>
              <a:rPr lang="cs-CZ" b="1" i="1" dirty="0" smtClean="0">
                <a:latin typeface="Century Schoolbook" pitchFamily="18" charset="0"/>
              </a:rPr>
              <a:t>(audio)knihy</a:t>
            </a:r>
            <a:r>
              <a:rPr lang="cs-CZ" i="1" dirty="0" smtClean="0">
                <a:latin typeface="Century Schoolbook" pitchFamily="18" charset="0"/>
              </a:rPr>
              <a:t>, neboť letošní ročník je zaměřen nejen na knihy tištěné, ale také na audioknihy, které získávají stále větší oblibu u svých posluchačů….“</a:t>
            </a:r>
          </a:p>
          <a:p>
            <a:pPr>
              <a:buNone/>
            </a:pPr>
            <a:r>
              <a:rPr lang="cs-CZ" b="1" dirty="0" smtClean="0">
                <a:latin typeface="Century Schoolbook" pitchFamily="18" charset="0"/>
              </a:rPr>
              <a:t>Počty audioknih ve výměnných fondech pověřených knihoven </a:t>
            </a:r>
            <a:r>
              <a:rPr lang="cs-CZ" b="1" dirty="0" err="1" smtClean="0">
                <a:latin typeface="Century Schoolbook" pitchFamily="18" charset="0"/>
              </a:rPr>
              <a:t>JmK</a:t>
            </a:r>
            <a:r>
              <a:rPr lang="cs-CZ" b="1" dirty="0" smtClean="0">
                <a:latin typeface="Century Schoolbook" pitchFamily="18" charset="0"/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latin typeface="Century Schoolbook" pitchFamily="18" charset="0"/>
              </a:rPr>
              <a:t>Blansko: 56 (28 titulů, 30 exemplářů půjčeno)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latin typeface="Century Schoolbook" pitchFamily="18" charset="0"/>
              </a:rPr>
              <a:t>Brno-město: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latin typeface="Century Schoolbook" pitchFamily="18" charset="0"/>
              </a:rPr>
              <a:t>Brno-venkov: 22 titulů (mnoho exemplářů)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latin typeface="Century Schoolbook" pitchFamily="18" charset="0"/>
              </a:rPr>
              <a:t>Břeclav: 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latin typeface="Century Schoolbook" pitchFamily="18" charset="0"/>
              </a:rPr>
              <a:t>Hodonín: 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latin typeface="Century Schoolbook" pitchFamily="18" charset="0"/>
              </a:rPr>
              <a:t>Vyškov: 10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latin typeface="Century Schoolbook" pitchFamily="18" charset="0"/>
              </a:rPr>
              <a:t>Znojmo: 10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l-PL" i="1" dirty="0" smtClean="0">
                <a:latin typeface="Century Schoolbook" pitchFamily="18" charset="0"/>
              </a:rPr>
              <a:t>„...ano je to tak. Moc je nenakupujeme.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l-PL" i="1" dirty="0" smtClean="0">
                <a:latin typeface="Century Schoolbook" pitchFamily="18" charset="0"/>
              </a:rPr>
              <a:t>Není o ně zájem.”</a:t>
            </a:r>
            <a:br>
              <a:rPr lang="pl-PL" i="1" dirty="0" smtClean="0">
                <a:latin typeface="Century Schoolbook" pitchFamily="18" charset="0"/>
              </a:rPr>
            </a:br>
            <a:endParaRPr lang="cs-CZ" i="1" dirty="0" smtClean="0">
              <a:latin typeface="Century Schoolbook" pitchFamily="18" charset="0"/>
            </a:endParaRP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04864"/>
            <a:ext cx="2789455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009650" y="404665"/>
            <a:ext cx="7124700" cy="1008111"/>
          </a:xfrm>
        </p:spPr>
        <p:txBody>
          <a:bodyPr/>
          <a:lstStyle/>
          <a:p>
            <a:pPr algn="ctr"/>
            <a:r>
              <a:rPr lang="cs-CZ" sz="3600" dirty="0" err="1" smtClean="0">
                <a:solidFill>
                  <a:srgbClr val="FFC000"/>
                </a:solidFill>
                <a:latin typeface="Century Schoolbook" pitchFamily="18" charset="0"/>
              </a:rPr>
              <a:t>Audioteka.cz</a:t>
            </a:r>
            <a:r>
              <a:rPr lang="cs-CZ" sz="3600" dirty="0" smtClean="0">
                <a:solidFill>
                  <a:srgbClr val="FFC000"/>
                </a:solidFill>
                <a:latin typeface="Century Schoolbook" pitchFamily="18" charset="0"/>
              </a:rPr>
              <a:t> – </a:t>
            </a:r>
            <a:br>
              <a:rPr lang="cs-CZ" sz="3600" dirty="0" smtClean="0">
                <a:solidFill>
                  <a:srgbClr val="FFC000"/>
                </a:solidFill>
                <a:latin typeface="Century Schoolbook" pitchFamily="18" charset="0"/>
              </a:rPr>
            </a:br>
            <a:r>
              <a:rPr lang="cs-CZ" sz="3600" dirty="0" smtClean="0">
                <a:solidFill>
                  <a:srgbClr val="FFC000"/>
                </a:solidFill>
                <a:latin typeface="Century Schoolbook" pitchFamily="18" charset="0"/>
              </a:rPr>
              <a:t>audioknihy ke stažení</a:t>
            </a:r>
            <a:endParaRPr lang="cs-CZ" sz="3600" dirty="0">
              <a:solidFill>
                <a:srgbClr val="FFC000"/>
              </a:solidFill>
              <a:latin typeface="Century Schoolbook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323528" y="1988839"/>
            <a:ext cx="8280920" cy="3870623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latin typeface="Century Schoolbook" pitchFamily="18" charset="0"/>
              </a:rPr>
              <a:t>Nabízí audioknihy ke stažení do chytrých mobilních telefonů a počítačů. Je jedinou specializovanou službou svého druhu v České republice. </a:t>
            </a:r>
            <a:r>
              <a:rPr lang="cs-CZ" sz="2400" dirty="0" err="1" smtClean="0">
                <a:latin typeface="Century Schoolbook" pitchFamily="18" charset="0"/>
              </a:rPr>
              <a:t>Audiotéka</a:t>
            </a:r>
            <a:r>
              <a:rPr lang="cs-CZ" sz="2400" dirty="0" smtClean="0">
                <a:latin typeface="Century Schoolbook" pitchFamily="18" charset="0"/>
              </a:rPr>
              <a:t> vznikla v říjnu 2011 a od té doby má ve své nabídce přes 2300 titulů mluveného slova. V rámci </a:t>
            </a:r>
            <a:r>
              <a:rPr lang="cs-CZ" sz="2400" dirty="0" err="1" smtClean="0">
                <a:latin typeface="Century Schoolbook" pitchFamily="18" charset="0"/>
              </a:rPr>
              <a:t>Audiotéky</a:t>
            </a:r>
            <a:r>
              <a:rPr lang="cs-CZ" sz="2400" dirty="0" smtClean="0">
                <a:latin typeface="Century Schoolbook" pitchFamily="18" charset="0"/>
              </a:rPr>
              <a:t> si uživatel na stránkách </a:t>
            </a:r>
            <a:r>
              <a:rPr lang="cs-CZ" sz="2400" b="1" dirty="0" smtClean="0">
                <a:latin typeface="Century Schoolbook" pitchFamily="18" charset="0"/>
                <a:hlinkClick r:id="rId2"/>
              </a:rPr>
              <a:t>http://audioteka.cz</a:t>
            </a:r>
            <a:r>
              <a:rPr lang="cs-CZ" sz="2400" dirty="0" smtClean="0">
                <a:latin typeface="Century Schoolbook" pitchFamily="18" charset="0"/>
              </a:rPr>
              <a:t> buduje vlastní sbírku audioknih tzv. Poličku, ke které může přistupovat jak z mobilního telefonu, tak tabletu nebo počítače. </a:t>
            </a:r>
            <a:r>
              <a:rPr lang="cs-CZ" sz="2400" dirty="0" err="1" smtClean="0">
                <a:latin typeface="Century Schoolbook" pitchFamily="18" charset="0"/>
              </a:rPr>
              <a:t>Audiotéka</a:t>
            </a:r>
            <a:r>
              <a:rPr lang="cs-CZ" sz="2400" dirty="0" smtClean="0">
                <a:latin typeface="Century Schoolbook" pitchFamily="18" charset="0"/>
              </a:rPr>
              <a:t> získala na Světě knihy Zvláštní cenu AVA v rámci vyhlášení Audioknihy roku za propagaci a práci ohledně audioknih a </a:t>
            </a:r>
            <a:r>
              <a:rPr lang="cs-CZ" sz="2400" dirty="0" err="1" smtClean="0">
                <a:latin typeface="Century Schoolbook" pitchFamily="18" charset="0"/>
              </a:rPr>
              <a:t>audiotrhu</a:t>
            </a:r>
            <a:r>
              <a:rPr lang="cs-CZ" sz="2400" dirty="0" smtClean="0">
                <a:latin typeface="Century Schoolbook" pitchFamily="18" charset="0"/>
              </a:rPr>
              <a:t> vůbec.</a:t>
            </a:r>
          </a:p>
          <a:p>
            <a:pPr>
              <a:buNone/>
            </a:pPr>
            <a:endParaRPr lang="cs-CZ" sz="2400" dirty="0">
              <a:latin typeface="Century Schoolbook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5661248"/>
            <a:ext cx="3429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>
                <a:solidFill>
                  <a:srgbClr val="FFC000"/>
                </a:solidFill>
                <a:latin typeface="Century Schoolbook" pitchFamily="18" charset="0"/>
              </a:rPr>
              <a:t>Naposlech.cz</a:t>
            </a:r>
            <a:endParaRPr lang="cs-CZ" sz="3600" dirty="0">
              <a:solidFill>
                <a:srgbClr val="FFC000"/>
              </a:solidFill>
              <a:latin typeface="Century Schoolbook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650" y="2708920"/>
            <a:ext cx="7124700" cy="4149079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Naposlech.cz je </a:t>
            </a:r>
            <a:r>
              <a:rPr lang="cs-CZ" b="1" dirty="0" smtClean="0"/>
              <a:t>webový magazín o audioknihách</a:t>
            </a:r>
            <a:r>
              <a:rPr lang="cs-CZ" dirty="0" smtClean="0"/>
              <a:t> a dění kolem nich. Přináší informace o chystaných, nových i starších titulech, jejich recenze, rozhovory s tvůrci, tematické články a další rubriky. Jeho součástí je postupně doplňovaný katalog soustřeďující informace o </a:t>
            </a:r>
            <a:r>
              <a:rPr lang="cs-CZ" dirty="0" err="1" smtClean="0"/>
              <a:t>audioknižních</a:t>
            </a:r>
            <a:r>
              <a:rPr lang="cs-CZ" dirty="0" smtClean="0"/>
              <a:t> titulech a jejich tvůrcích s možností pokročilého vyhledávání. </a:t>
            </a:r>
          </a:p>
          <a:p>
            <a:pPr>
              <a:buNone/>
            </a:pPr>
            <a:r>
              <a:rPr lang="cs-CZ" dirty="0" smtClean="0"/>
              <a:t>AKTUALITY:</a:t>
            </a:r>
          </a:p>
          <a:p>
            <a:pPr>
              <a:buNone/>
            </a:pPr>
            <a:r>
              <a:rPr lang="cs-CZ" dirty="0" err="1" smtClean="0"/>
              <a:t>Naposlech.cz</a:t>
            </a:r>
            <a:r>
              <a:rPr lang="cs-CZ" dirty="0" smtClean="0"/>
              <a:t> připravuje každý týden soutěže o audioknihy: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http://naposlech.cz/soutez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Audioknižní</a:t>
            </a:r>
            <a:r>
              <a:rPr lang="cs-CZ" dirty="0" smtClean="0"/>
              <a:t> průvodce </a:t>
            </a:r>
            <a:r>
              <a:rPr lang="cs-CZ" dirty="0" err="1" smtClean="0"/>
              <a:t>naposlech.cz</a:t>
            </a:r>
            <a:r>
              <a:rPr lang="cs-CZ" dirty="0" smtClean="0"/>
              <a:t> pokračuje v aktivitách publicistické části projektu </a:t>
            </a:r>
            <a:r>
              <a:rPr lang="cs-CZ" dirty="0" err="1" smtClean="0"/>
              <a:t>audiokniharoku.cz</a:t>
            </a:r>
            <a:r>
              <a:rPr lang="cs-CZ" dirty="0" smtClean="0"/>
              <a:t> a webu audioknihy.</a:t>
            </a:r>
            <a:r>
              <a:rPr lang="cs-CZ" dirty="0" err="1" smtClean="0"/>
              <a:t>net</a:t>
            </a:r>
            <a:r>
              <a:rPr lang="cs-CZ" dirty="0" smtClean="0"/>
              <a:t>, tedy především v </a:t>
            </a:r>
            <a:r>
              <a:rPr lang="cs-CZ" b="1" dirty="0" smtClean="0"/>
              <a:t>popularizaci audioknih</a:t>
            </a:r>
          </a:p>
          <a:p>
            <a:pPr>
              <a:buNone/>
            </a:pPr>
            <a:r>
              <a:rPr lang="cs-CZ" i="1" dirty="0" smtClean="0"/>
              <a:t>„Máte zájem o </a:t>
            </a:r>
            <a:r>
              <a:rPr lang="cs-CZ" b="1" i="1" dirty="0" smtClean="0"/>
              <a:t>novinky ze světa audioknih?</a:t>
            </a:r>
            <a:r>
              <a:rPr lang="cs-CZ" i="1" dirty="0" smtClean="0"/>
              <a:t> Odebírejte náš </a:t>
            </a:r>
            <a:r>
              <a:rPr lang="cs-CZ" b="1" i="1" dirty="0" smtClean="0"/>
              <a:t>zpravodaj!</a:t>
            </a:r>
            <a:r>
              <a:rPr lang="cs-CZ" i="1" dirty="0" smtClean="0"/>
              <a:t>“</a:t>
            </a:r>
            <a:endParaRPr lang="cs-CZ" b="1" i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  <a:latin typeface="Century Schoolbook" pitchFamily="18" charset="0"/>
              </a:rPr>
              <a:t>Audiolibrix.com</a:t>
            </a:r>
            <a:endParaRPr lang="cs-CZ" dirty="0">
              <a:solidFill>
                <a:srgbClr val="FFC000"/>
              </a:solidFill>
              <a:latin typeface="Century Schoolbook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650" y="1988839"/>
            <a:ext cx="7124700" cy="3870623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>
                <a:latin typeface="Century Schoolbook" pitchFamily="18" charset="0"/>
              </a:rPr>
              <a:t>Digitální předplatné audioknih</a:t>
            </a:r>
          </a:p>
          <a:p>
            <a:pPr>
              <a:buNone/>
            </a:pPr>
            <a:endParaRPr lang="cs-CZ" sz="2000" b="1" dirty="0" smtClean="0">
              <a:latin typeface="Century Schoolbook" pitchFamily="18" charset="0"/>
            </a:endParaRPr>
          </a:p>
          <a:p>
            <a:pPr>
              <a:buNone/>
            </a:pPr>
            <a:r>
              <a:rPr lang="cs-CZ" sz="2000" b="1" dirty="0" err="1" smtClean="0">
                <a:latin typeface="Century Schoolbook" pitchFamily="18" charset="0"/>
              </a:rPr>
              <a:t>Audioknižní</a:t>
            </a:r>
            <a:r>
              <a:rPr lang="cs-CZ" sz="2000" b="1" dirty="0" smtClean="0">
                <a:latin typeface="Century Schoolbook" pitchFamily="18" charset="0"/>
              </a:rPr>
              <a:t> bestsellery</a:t>
            </a:r>
          </a:p>
          <a:p>
            <a:pPr>
              <a:buNone/>
            </a:pPr>
            <a:r>
              <a:rPr lang="cs-CZ" sz="2000" b="1" dirty="0" smtClean="0">
                <a:latin typeface="Century Schoolbook" pitchFamily="18" charset="0"/>
              </a:rPr>
              <a:t>k okamžitému stažení</a:t>
            </a:r>
          </a:p>
          <a:p>
            <a:pPr>
              <a:buNone/>
            </a:pPr>
            <a:r>
              <a:rPr lang="cs-CZ" sz="2000" b="1" strike="sngStrike" dirty="0" smtClean="0">
                <a:latin typeface="Century Schoolbook" pitchFamily="18" charset="0"/>
              </a:rPr>
              <a:t>za 199 Kč</a:t>
            </a:r>
          </a:p>
          <a:p>
            <a:pPr>
              <a:buNone/>
            </a:pPr>
            <a:r>
              <a:rPr lang="cs-CZ" sz="2000" b="1" dirty="0" smtClean="0">
                <a:latin typeface="Century Schoolbook" pitchFamily="18" charset="0"/>
              </a:rPr>
              <a:t>první audiokniha jen za 49 Kč</a:t>
            </a:r>
          </a:p>
          <a:p>
            <a:pPr>
              <a:buNone/>
            </a:pPr>
            <a:endParaRPr lang="cs-CZ" sz="2000" b="1" dirty="0" smtClean="0">
              <a:latin typeface="Century Schoolbook" pitchFamily="18" charset="0"/>
            </a:endParaRPr>
          </a:p>
          <a:p>
            <a:pPr>
              <a:buNone/>
            </a:pPr>
            <a:r>
              <a:rPr lang="cs-CZ" sz="2000" b="1" dirty="0" err="1" smtClean="0">
                <a:latin typeface="Century Schoolbook" pitchFamily="18" charset="0"/>
              </a:rPr>
              <a:t>Audiolibrix.cz</a:t>
            </a:r>
            <a:r>
              <a:rPr lang="cs-CZ" sz="2000" dirty="0" smtClean="0">
                <a:latin typeface="Century Schoolbook" pitchFamily="18" charset="0"/>
              </a:rPr>
              <a:t> provozuje prodej českých a slovenských audioknih od roku 2012. Prodej má probíhat na bázi kreditů (jeden kredit představuje 199 Kč), čtenáři mohou využívat slev, pokud se stanou členy </a:t>
            </a:r>
            <a:r>
              <a:rPr lang="cs-CZ" sz="2000" b="1" dirty="0" smtClean="0">
                <a:latin typeface="Century Schoolbook" pitchFamily="18" charset="0"/>
              </a:rPr>
              <a:t>klubu </a:t>
            </a:r>
            <a:r>
              <a:rPr lang="cs-CZ" sz="2000" b="1" dirty="0" err="1" smtClean="0">
                <a:latin typeface="Century Schoolbook" pitchFamily="18" charset="0"/>
              </a:rPr>
              <a:t>Audiolibrix</a:t>
            </a:r>
            <a:r>
              <a:rPr lang="cs-CZ" sz="2000" b="1" dirty="0" smtClean="0">
                <a:latin typeface="Century Schoolbook" pitchFamily="18" charset="0"/>
              </a:rPr>
              <a:t> </a:t>
            </a:r>
            <a:r>
              <a:rPr lang="cs-CZ" sz="2000" dirty="0" smtClean="0">
                <a:latin typeface="Century Schoolbook" pitchFamily="18" charset="0"/>
              </a:rPr>
              <a:t>a mohou využívat cenové balíčky.</a:t>
            </a:r>
            <a:endParaRPr lang="cs-CZ" sz="2000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09650" y="404665"/>
            <a:ext cx="7124700" cy="1008111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  <a:latin typeface="Century Schoolbook" panose="02040604050505020304" pitchFamily="18" charset="0"/>
              </a:rPr>
              <a:t>TYMPANUM audioknihy</a:t>
            </a:r>
            <a:endParaRPr lang="cs-CZ" dirty="0">
              <a:solidFill>
                <a:srgbClr val="FFC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39552" y="1340769"/>
            <a:ext cx="3941167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 err="1" smtClean="0"/>
              <a:t>Tympanum</a:t>
            </a:r>
            <a:r>
              <a:rPr lang="cs-CZ" dirty="0" smtClean="0"/>
              <a:t> </a:t>
            </a:r>
            <a:r>
              <a:rPr lang="cs-CZ" dirty="0"/>
              <a:t>- tak se jmenuje vydavatelství audioknih, které vzniklo v Praze </a:t>
            </a:r>
            <a:r>
              <a:rPr lang="cs-CZ" dirty="0" smtClean="0"/>
              <a:t> 2006. </a:t>
            </a:r>
            <a:r>
              <a:rPr lang="cs-CZ" dirty="0"/>
              <a:t>Jde o projekt, který v Čechách zatím nemá obdoby. Vydavatelství vstoupilo na trh třemi tituly, a to ve formátu MP3: jde o Pole a palisádu Miloše Urbana, Dámu s kaméliemi Alexandra Dumase mladšího a Alenku v kraji divů </a:t>
            </a:r>
            <a:r>
              <a:rPr lang="cs-CZ" dirty="0" err="1"/>
              <a:t>Lewise</a:t>
            </a:r>
            <a:r>
              <a:rPr lang="cs-CZ" dirty="0"/>
              <a:t> </a:t>
            </a:r>
            <a:r>
              <a:rPr lang="cs-CZ" dirty="0" err="1"/>
              <a:t>Carrolla</a:t>
            </a:r>
            <a:r>
              <a:rPr lang="cs-CZ" dirty="0" smtClean="0"/>
              <a:t>.“</a:t>
            </a:r>
          </a:p>
          <a:p>
            <a:pPr marL="0" indent="0">
              <a:buNone/>
            </a:pPr>
            <a:r>
              <a:rPr lang="cs-CZ" sz="900" i="1" dirty="0"/>
              <a:t>http://www.novinky.cz/kultura/104430-prisel-cas-audioknih.html</a:t>
            </a:r>
            <a:endParaRPr lang="cs-CZ" sz="900" i="1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7030A0"/>
                </a:solidFill>
              </a:rPr>
              <a:t>HESLO: ČTĚTE UŠIMA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4008" y="1844824"/>
            <a:ext cx="4013176" cy="40882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rgbClr val="C00000"/>
                </a:solidFill>
                <a:hlinkClick r:id="rId2"/>
              </a:rPr>
              <a:t>duha.mzk.cz/clanky/audioknihy-nejen-od-tympana-do-kazde-rodiny-i-knihovny</a:t>
            </a:r>
            <a:endParaRPr lang="cs-CZ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Některé </a:t>
            </a:r>
            <a:r>
              <a:rPr lang="cs-CZ" dirty="0"/>
              <a:t>audioknihy jsou opatřeny popisem v Braillově písmu, a to jak na obalu, tak na samotných CD</a:t>
            </a:r>
            <a:r>
              <a:rPr lang="cs-CZ" dirty="0" smtClean="0"/>
              <a:t>.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2014 </a:t>
            </a:r>
            <a:r>
              <a:rPr lang="cs-CZ" dirty="0"/>
              <a:t>se vydavatelství </a:t>
            </a:r>
            <a:r>
              <a:rPr lang="cs-CZ" dirty="0" err="1"/>
              <a:t>Tympanum</a:t>
            </a:r>
            <a:r>
              <a:rPr lang="cs-CZ" dirty="0"/>
              <a:t> stalo zakládajícím členem Asociace vydavatelů audioknih (AVA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>
                <a:solidFill>
                  <a:srgbClr val="7030A0"/>
                </a:solidFill>
                <a:hlinkClick r:id="rId3"/>
              </a:rPr>
              <a:t>http://www.tympanum.cz</a:t>
            </a:r>
            <a:r>
              <a:rPr lang="cs-CZ" dirty="0" smtClean="0">
                <a:solidFill>
                  <a:srgbClr val="7030A0"/>
                </a:solidFill>
                <a:hlinkClick r:id="rId3"/>
              </a:rPr>
              <a:t>/</a:t>
            </a:r>
            <a:endParaRPr lang="cs-CZ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445224"/>
            <a:ext cx="38576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30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  <a:latin typeface="Century Schoolbook" pitchFamily="18" charset="0"/>
              </a:rPr>
              <a:t>Ohlasy</a:t>
            </a:r>
            <a:endParaRPr lang="cs-CZ" dirty="0">
              <a:solidFill>
                <a:srgbClr val="FFC000"/>
              </a:solidFill>
              <a:latin typeface="Century Schoolbook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650" y="2132855"/>
            <a:ext cx="7124700" cy="3726607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Český trh audioknih</a:t>
            </a:r>
            <a:r>
              <a:rPr lang="cs-CZ" dirty="0" smtClean="0"/>
              <a:t> je zatím málo rozvinutý. V zahraničí se audioknihy stávají velkým fenoménem, v Česku tomu zatím tak není. Digitální distribuce roste a posiluje a je v ní budoucnost, přestože situace za oceánem, kde už 60 % prodejů probíhá přes </a:t>
            </a:r>
            <a:r>
              <a:rPr lang="cs-CZ" dirty="0" err="1" smtClean="0"/>
              <a:t>download</a:t>
            </a:r>
            <a:r>
              <a:rPr lang="cs-CZ" dirty="0" smtClean="0"/>
              <a:t>, je nesrovnatelná s </a:t>
            </a:r>
            <a:r>
              <a:rPr lang="cs-CZ" dirty="0" err="1" smtClean="0"/>
              <a:t>tuzeským</a:t>
            </a:r>
            <a:r>
              <a:rPr lang="cs-CZ" dirty="0" smtClean="0"/>
              <a:t> trhem</a:t>
            </a:r>
            <a:r>
              <a:rPr lang="cs-CZ" b="1" dirty="0" smtClean="0"/>
              <a:t>.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Odhaduje se, že podíl audioknih na českém trhu představuje 3-5 % z celkových prodejů. Např. v USA </a:t>
            </a:r>
          </a:p>
          <a:p>
            <a:pPr>
              <a:buNone/>
            </a:pPr>
            <a:r>
              <a:rPr lang="cs-CZ" dirty="0" smtClean="0"/>
              <a:t>	se podíl prodaných audioknih blíží k 20 %.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Zdroj: </a:t>
            </a:r>
            <a:r>
              <a:rPr lang="cs-CZ" i="1" dirty="0" smtClean="0">
                <a:hlinkClick r:id="rId2"/>
              </a:rPr>
              <a:t>http://www.</a:t>
            </a:r>
            <a:r>
              <a:rPr lang="cs-CZ" i="1" dirty="0" err="1" smtClean="0">
                <a:hlinkClick r:id="rId2"/>
              </a:rPr>
              <a:t>mediaguru.cz</a:t>
            </a:r>
            <a:r>
              <a:rPr lang="cs-CZ" i="1" dirty="0" smtClean="0">
                <a:hlinkClick r:id="rId2"/>
              </a:rPr>
              <a:t>/2014/11/</a:t>
            </a:r>
            <a:r>
              <a:rPr lang="cs-CZ" i="1" dirty="0" err="1" smtClean="0">
                <a:hlinkClick r:id="rId2"/>
              </a:rPr>
              <a:t>portal</a:t>
            </a:r>
            <a:r>
              <a:rPr lang="cs-CZ" i="1" dirty="0" smtClean="0">
                <a:hlinkClick r:id="rId2"/>
              </a:rPr>
              <a:t>-</a:t>
            </a:r>
            <a:r>
              <a:rPr lang="cs-CZ" i="1" dirty="0" err="1" smtClean="0">
                <a:hlinkClick r:id="rId2"/>
              </a:rPr>
              <a:t>audiolibrix</a:t>
            </a:r>
            <a:r>
              <a:rPr lang="cs-CZ" i="1" dirty="0" smtClean="0">
                <a:hlinkClick r:id="rId2"/>
              </a:rPr>
              <a:t>-</a:t>
            </a:r>
            <a:r>
              <a:rPr lang="cs-CZ" i="1" dirty="0" err="1" smtClean="0">
                <a:hlinkClick r:id="rId2"/>
              </a:rPr>
              <a:t>zavadi</a:t>
            </a:r>
            <a:r>
              <a:rPr lang="cs-CZ" i="1" dirty="0" smtClean="0">
                <a:hlinkClick r:id="rId2"/>
              </a:rPr>
              <a:t>-</a:t>
            </a:r>
            <a:r>
              <a:rPr lang="cs-CZ" i="1" dirty="0" err="1" smtClean="0">
                <a:hlinkClick r:id="rId2"/>
              </a:rPr>
              <a:t>predplatne</a:t>
            </a:r>
            <a:r>
              <a:rPr lang="cs-CZ" i="1" dirty="0" smtClean="0">
                <a:hlinkClick r:id="rId2"/>
              </a:rPr>
              <a:t>-audioknih/#.Vl9tx2MQVjo</a:t>
            </a:r>
            <a:endParaRPr lang="cs-CZ" i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  <a:latin typeface="Century Schoolbook" pitchFamily="18" charset="0"/>
              </a:rPr>
              <a:t>E-knihy v českých knihovnách</a:t>
            </a:r>
            <a:endParaRPr lang="cs-CZ" dirty="0">
              <a:solidFill>
                <a:srgbClr val="FFC000"/>
              </a:solidFill>
              <a:latin typeface="Century Schoolbook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650" y="2780928"/>
            <a:ext cx="7450782" cy="381642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>
                <a:latin typeface="Century Schoolbook" panose="02040604050505020304" pitchFamily="18" charset="0"/>
              </a:rPr>
              <a:t>Takřka 100 knihoven v </a:t>
            </a:r>
            <a:r>
              <a:rPr lang="cs-CZ" sz="2000" dirty="0" err="1" smtClean="0">
                <a:latin typeface="Century Schoolbook" panose="02040604050505020304" pitchFamily="18" charset="0"/>
              </a:rPr>
              <a:t>knihovni</a:t>
            </a:r>
            <a:r>
              <a:rPr lang="cs-CZ" sz="2000" dirty="0" smtClean="0">
                <a:latin typeface="Century Schoolbook" panose="02040604050505020304" pitchFamily="18" charset="0"/>
              </a:rPr>
              <a:t> </a:t>
            </a:r>
            <a:r>
              <a:rPr lang="cs-CZ" sz="2000" dirty="0" err="1" smtClean="0">
                <a:latin typeface="Century Schoolbook" panose="02040604050505020304" pitchFamily="18" charset="0"/>
              </a:rPr>
              <a:t>siti</a:t>
            </a:r>
            <a:r>
              <a:rPr lang="cs-CZ" sz="2000" dirty="0" smtClean="0">
                <a:latin typeface="Century Schoolbook" panose="02040604050505020304" pitchFamily="18" charset="0"/>
              </a:rPr>
              <a:t> </a:t>
            </a:r>
            <a:r>
              <a:rPr lang="cs-CZ" sz="2000" dirty="0" err="1" smtClean="0">
                <a:latin typeface="Century Schoolbook" panose="02040604050505020304" pitchFamily="18" charset="0"/>
              </a:rPr>
              <a:t>Ceske</a:t>
            </a:r>
            <a:r>
              <a:rPr lang="cs-CZ" sz="2000" dirty="0" smtClean="0">
                <a:latin typeface="Century Schoolbook" panose="02040604050505020304" pitchFamily="18" charset="0"/>
              </a:rPr>
              <a:t> republiky </a:t>
            </a:r>
            <a:endParaRPr lang="cs-CZ" sz="2000" dirty="0" smtClean="0">
              <a:latin typeface="Century Schoolbook" panose="020406040505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err="1" smtClean="0">
                <a:latin typeface="Century Schoolbook" panose="02040604050505020304" pitchFamily="18" charset="0"/>
              </a:rPr>
              <a:t>jiz</a:t>
            </a:r>
            <a:r>
              <a:rPr lang="cs-CZ" sz="2000" dirty="0" smtClean="0">
                <a:latin typeface="Century Schoolbook" panose="02040604050505020304" pitchFamily="18" charset="0"/>
              </a:rPr>
              <a:t> </a:t>
            </a:r>
            <a:r>
              <a:rPr lang="cs-CZ" sz="2000" dirty="0" err="1" smtClean="0">
                <a:latin typeface="Century Schoolbook" panose="02040604050505020304" pitchFamily="18" charset="0"/>
              </a:rPr>
              <a:t>nabizi</a:t>
            </a:r>
            <a:r>
              <a:rPr lang="cs-CZ" sz="2000" dirty="0" smtClean="0">
                <a:latin typeface="Century Schoolbook" panose="02040604050505020304" pitchFamily="18" charset="0"/>
              </a:rPr>
              <a:t> </a:t>
            </a:r>
            <a:r>
              <a:rPr lang="cs-CZ" sz="2000" dirty="0" err="1" smtClean="0">
                <a:latin typeface="Century Schoolbook" panose="02040604050505020304" pitchFamily="18" charset="0"/>
              </a:rPr>
              <a:t>pujcovani</a:t>
            </a:r>
            <a:r>
              <a:rPr lang="cs-CZ" sz="2000" dirty="0" smtClean="0">
                <a:latin typeface="Century Schoolbook" panose="02040604050505020304" pitchFamily="18" charset="0"/>
              </a:rPr>
              <a:t> e-knih.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err="1" smtClean="0">
                <a:latin typeface="Century Schoolbook" panose="02040604050505020304" pitchFamily="18" charset="0"/>
              </a:rPr>
              <a:t>Prehled</a:t>
            </a:r>
            <a:r>
              <a:rPr lang="cs-CZ" dirty="0" smtClean="0">
                <a:latin typeface="Century Schoolbook" panose="02040604050505020304" pitchFamily="18" charset="0"/>
              </a:rPr>
              <a:t> knihoven je </a:t>
            </a:r>
            <a:r>
              <a:rPr lang="cs-CZ" dirty="0" err="1" smtClean="0">
                <a:latin typeface="Century Schoolbook" panose="02040604050505020304" pitchFamily="18" charset="0"/>
              </a:rPr>
              <a:t>udrzovany</a:t>
            </a:r>
            <a:r>
              <a:rPr lang="cs-CZ" dirty="0" smtClean="0">
                <a:latin typeface="Century Schoolbook" panose="02040604050505020304" pitchFamily="18" charset="0"/>
              </a:rPr>
              <a:t> na </a:t>
            </a:r>
            <a:r>
              <a:rPr lang="cs-CZ" dirty="0" err="1" smtClean="0">
                <a:latin typeface="Century Schoolbook" panose="02040604050505020304" pitchFamily="18" charset="0"/>
              </a:rPr>
              <a:t>strankach</a:t>
            </a:r>
            <a:endParaRPr lang="cs-CZ" dirty="0" smtClean="0">
              <a:latin typeface="Century Schoolbook" panose="020406040505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 smtClean="0">
                <a:latin typeface="Century Schoolbook" panose="02040604050505020304" pitchFamily="18" charset="0"/>
              </a:rPr>
              <a:t>E-KNIHY PRO KNIHOVNY</a:t>
            </a:r>
            <a:endParaRPr lang="cs-CZ" b="1" dirty="0" smtClean="0">
              <a:latin typeface="Century Schoolbook" panose="020406040505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 smtClean="0">
                <a:latin typeface="Century Schoolbook" panose="02040604050505020304" pitchFamily="18" charset="0"/>
                <a:hlinkClick r:id="rId2"/>
              </a:rPr>
              <a:t>https://</a:t>
            </a:r>
            <a:r>
              <a:rPr lang="cs-CZ" b="1" dirty="0" smtClean="0">
                <a:latin typeface="Century Schoolbook" panose="02040604050505020304" pitchFamily="18" charset="0"/>
                <a:hlinkClick r:id="rId2"/>
              </a:rPr>
              <a:t>sites.google.com/site/eknihyproknihovny/home/ereading-cz</a:t>
            </a:r>
            <a:endParaRPr lang="cs-CZ" b="1" dirty="0" smtClean="0">
              <a:latin typeface="Century Schoolbook" panose="020406040505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 smtClean="0">
                <a:latin typeface="Century Schoolbook" panose="02040604050505020304" pitchFamily="18" charset="0"/>
              </a:rPr>
              <a:t>(KJM, Břeclav, Hodonín – Zvuková knihovna, Audioknihy pro všechny)</a:t>
            </a:r>
            <a:endParaRPr lang="cs-CZ" b="1" dirty="0" smtClean="0">
              <a:latin typeface="Century Schoolbook" panose="020406040505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cs-CZ" b="1" dirty="0" smtClean="0">
              <a:latin typeface="Century Schoolbook" panose="020406040505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 smtClean="0">
                <a:latin typeface="Century Schoolbook" panose="02040604050505020304" pitchFamily="18" charset="0"/>
              </a:rPr>
              <a:t>Konference </a:t>
            </a:r>
            <a:r>
              <a:rPr lang="cs-CZ" sz="2000" b="1" dirty="0" err="1" smtClean="0">
                <a:latin typeface="Century Schoolbook" panose="02040604050505020304" pitchFamily="18" charset="0"/>
              </a:rPr>
              <a:t>Eknihy</a:t>
            </a:r>
            <a:r>
              <a:rPr lang="cs-CZ" sz="2000" dirty="0" smtClean="0">
                <a:latin typeface="Century Schoolbook" panose="02040604050505020304" pitchFamily="18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>
                <a:latin typeface="Century Schoolbook" panose="02040604050505020304" pitchFamily="18" charset="0"/>
              </a:rPr>
              <a:t>Konference je určena všem, které zajímají informace týkající se problematiky elektronických knih, čteček a souvisejících témat.</a:t>
            </a:r>
            <a:r>
              <a:rPr lang="cs-CZ" dirty="0" smtClean="0">
                <a:latin typeface="Century Schoolbook" panose="02040604050505020304" pitchFamily="18" charset="0"/>
              </a:rPr>
              <a:t> </a:t>
            </a:r>
            <a:endParaRPr lang="cs-CZ" dirty="0" smtClean="0">
              <a:latin typeface="Century Schoolbook" panose="020406040505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latin typeface="Century Schoolbook" panose="02040604050505020304" pitchFamily="18" charset="0"/>
              </a:rPr>
              <a:t>Přihlášení:</a:t>
            </a:r>
            <a:endParaRPr lang="cs-CZ" dirty="0" smtClean="0">
              <a:latin typeface="Century Schoolbook" panose="020406040505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i="1" dirty="0" smtClean="0">
                <a:latin typeface="Century Schoolbook" panose="02040604050505020304" pitchFamily="18" charset="0"/>
                <a:hlinkClick r:id="rId3"/>
              </a:rPr>
              <a:t>https</a:t>
            </a:r>
            <a:r>
              <a:rPr lang="cs-CZ" i="1" dirty="0">
                <a:latin typeface="Century Schoolbook" panose="02040604050505020304" pitchFamily="18" charset="0"/>
                <a:hlinkClick r:id="rId3"/>
              </a:rPr>
              <a:t>://</a:t>
            </a:r>
            <a:r>
              <a:rPr lang="cs-CZ" i="1" dirty="0" smtClean="0">
                <a:latin typeface="Century Schoolbook" panose="02040604050505020304" pitchFamily="18" charset="0"/>
                <a:hlinkClick r:id="rId3"/>
              </a:rPr>
              <a:t>andrea.vc.cvut.cz/cgi-bin/mailman/listinfo/eknihy</a:t>
            </a:r>
            <a:endParaRPr lang="cs-CZ" i="1" dirty="0" smtClean="0">
              <a:latin typeface="Century Schoolbook" panose="02040604050505020304" pitchFamily="18" charset="0"/>
            </a:endParaRPr>
          </a:p>
          <a:p>
            <a:pPr>
              <a:buNone/>
            </a:pPr>
            <a:endParaRPr lang="cs-CZ" dirty="0" smtClean="0">
              <a:latin typeface="Century Schoolbook" panose="02040604050505020304" pitchFamily="18" charset="0"/>
            </a:endParaRPr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Zima</Template>
  <TotalTime>652</TotalTime>
  <Words>507</Words>
  <Application>Microsoft Office PowerPoint</Application>
  <PresentationFormat>Předvádění na obrazovce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Winter</vt:lpstr>
      <vt:lpstr>Trendy v činnosti veřejných knihovnických a informačních služeb veřejných knihoven –  on-line nabídka služeb</vt:lpstr>
      <vt:lpstr>Den pro dětskou knihu 2015 –  Den dětské audioknihy</vt:lpstr>
      <vt:lpstr>Audioteka.cz –  audioknihy ke stažení</vt:lpstr>
      <vt:lpstr>Naposlech.cz</vt:lpstr>
      <vt:lpstr>Audiolibrix.com</vt:lpstr>
      <vt:lpstr>TYMPANUM audioknihy</vt:lpstr>
      <vt:lpstr>Ohlasy</vt:lpstr>
      <vt:lpstr>E-knihy v českých knihovnách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projektů podporovaných v roce 2014 regionálním výborem SKIP  Velká Morava</dc:title>
  <dc:creator>Kratochvilova</dc:creator>
  <cp:lastModifiedBy>Kratochvilova</cp:lastModifiedBy>
  <cp:revision>53</cp:revision>
  <cp:lastPrinted>2015-12-03T07:35:35Z</cp:lastPrinted>
  <dcterms:created xsi:type="dcterms:W3CDTF">2014-12-03T20:40:52Z</dcterms:created>
  <dcterms:modified xsi:type="dcterms:W3CDTF">2015-12-03T09:51:18Z</dcterms:modified>
</cp:coreProperties>
</file>