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  <p:sldId id="257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7921A0-40F3-4DF8-8A62-B10FBBE15348}" type="datetimeFigureOut">
              <a:rPr lang="cs-CZ" smtClean="0"/>
              <a:t>26.9.2016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E6BC01-C460-4952-AF16-793BB962A7B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Vesnice roku </a:t>
            </a:r>
            <a:br>
              <a:rPr lang="cs-CZ" dirty="0" smtClean="0"/>
            </a:br>
            <a:r>
              <a:rPr lang="cs-CZ" dirty="0" smtClean="0"/>
              <a:t>Jihomoravského kraje</a:t>
            </a:r>
            <a:br>
              <a:rPr lang="cs-CZ" dirty="0" smtClean="0"/>
            </a:br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12 obcí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Výrovice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2016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1" y="2914347"/>
            <a:ext cx="3345873" cy="251044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08" y="265457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33629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Ratíškovice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494" y="2141882"/>
            <a:ext cx="4410540" cy="3816424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1775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Kostelec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020" y="2348187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1918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Kozojídky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2802" y="2817391"/>
            <a:ext cx="4617839" cy="3463379"/>
          </a:xfrm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44489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Hrušky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2016</a:t>
            </a:r>
            <a:endParaRPr lang="cs-CZ" dirty="0"/>
          </a:p>
        </p:txBody>
      </p:sp>
      <p:pic>
        <p:nvPicPr>
          <p:cNvPr id="5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5" y="2654574"/>
            <a:ext cx="4039985" cy="302998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08" y="2654574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13600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 pozornost děkuje</a:t>
            </a:r>
            <a:endParaRPr lang="cs-CZ" dirty="0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5852"/>
          <a:stretch>
            <a:fillRect/>
          </a:stretch>
        </p:blipFill>
        <p:spPr/>
      </p:pic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Helena Jalová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8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Křtiny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289" y="2277641"/>
            <a:ext cx="4038600" cy="30289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83899" y="1940835"/>
            <a:ext cx="2496280" cy="1872210"/>
          </a:xfrm>
        </p:spPr>
      </p:pic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29136"/>
            <a:ext cx="3384376" cy="25382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2688" y="889475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Petrovice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0" y="2348187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3388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Světlá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59628"/>
            <a:ext cx="3672408" cy="275430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020" y="2348187"/>
            <a:ext cx="4039985" cy="3029989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6712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Drnovice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515923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30950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0" y="2348187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9756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Drásov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2015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" y="2348880"/>
            <a:ext cx="4422177" cy="331663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341716" cy="25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Drásov - plány 2017 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386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Zbraslav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12" y="2234255"/>
            <a:ext cx="4512501" cy="338437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4346" y="2241520"/>
            <a:ext cx="4717291" cy="3537968"/>
          </a:xfrm>
        </p:spPr>
      </p:pic>
    </p:spTree>
    <p:extLst>
      <p:ext uri="{BB962C8B-B14F-4D97-AF65-F5344CB8AC3E}">
        <p14:creationId xmlns:p14="http://schemas.microsoft.com/office/powerpoint/2010/main" val="19430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</TotalTime>
  <Words>34</Words>
  <Application>Microsoft Office PowerPoint</Application>
  <PresentationFormat>Předvádění na obrazovce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Exekutivní</vt:lpstr>
      <vt:lpstr>Vesnice roku  Jihomoravského kraje 2016</vt:lpstr>
      <vt:lpstr>Křtiny</vt:lpstr>
      <vt:lpstr>Petrovice</vt:lpstr>
      <vt:lpstr>Světlá </vt:lpstr>
      <vt:lpstr>Drnovice</vt:lpstr>
      <vt:lpstr>Železné</vt:lpstr>
      <vt:lpstr>Drásov</vt:lpstr>
      <vt:lpstr>Drásov - plány 2017 …</vt:lpstr>
      <vt:lpstr>Zbraslav</vt:lpstr>
      <vt:lpstr>Výrovice</vt:lpstr>
      <vt:lpstr>Ratíškovice</vt:lpstr>
      <vt:lpstr>Kostelec</vt:lpstr>
      <vt:lpstr>Kozojídky</vt:lpstr>
      <vt:lpstr>Hrušky</vt:lpstr>
      <vt:lpstr>Za pozornost děkuje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Vesnice roku  Jihomoravského kraje 2016</dc:title>
  <dc:creator>Uzivatel</dc:creator>
  <cp:lastModifiedBy>Uzivatel</cp:lastModifiedBy>
  <cp:revision>10</cp:revision>
  <dcterms:created xsi:type="dcterms:W3CDTF">2016-09-26T17:30:29Z</dcterms:created>
  <dcterms:modified xsi:type="dcterms:W3CDTF">2016-09-26T19:12:23Z</dcterms:modified>
</cp:coreProperties>
</file>